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4" r:id="rId4"/>
  </p:sldMasterIdLst>
  <p:notesMasterIdLst>
    <p:notesMasterId r:id="rId40"/>
  </p:notesMasterIdLst>
  <p:handoutMasterIdLst>
    <p:handoutMasterId r:id="rId41"/>
  </p:handoutMasterIdLst>
  <p:sldIdLst>
    <p:sldId id="256" r:id="rId5"/>
    <p:sldId id="264" r:id="rId6"/>
    <p:sldId id="267" r:id="rId7"/>
    <p:sldId id="266" r:id="rId8"/>
    <p:sldId id="259" r:id="rId9"/>
    <p:sldId id="305" r:id="rId10"/>
    <p:sldId id="269" r:id="rId11"/>
    <p:sldId id="268" r:id="rId12"/>
    <p:sldId id="270" r:id="rId13"/>
    <p:sldId id="271" r:id="rId14"/>
    <p:sldId id="273" r:id="rId15"/>
    <p:sldId id="290" r:id="rId16"/>
    <p:sldId id="275" r:id="rId17"/>
    <p:sldId id="285" r:id="rId18"/>
    <p:sldId id="303" r:id="rId19"/>
    <p:sldId id="281" r:id="rId20"/>
    <p:sldId id="282" r:id="rId21"/>
    <p:sldId id="283" r:id="rId22"/>
    <p:sldId id="284" r:id="rId23"/>
    <p:sldId id="286" r:id="rId24"/>
    <p:sldId id="287" r:id="rId25"/>
    <p:sldId id="288" r:id="rId26"/>
    <p:sldId id="289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80" r:id="rId36"/>
    <p:sldId id="300" r:id="rId37"/>
    <p:sldId id="302" r:id="rId38"/>
    <p:sldId id="261" r:id="rId3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326150-12EC-462C-AFD3-C27B9ED9FDCE}" v="90" dt="2019-01-30T22:22:12.603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1901" autoAdjust="0"/>
  </p:normalViewPr>
  <p:slideViewPr>
    <p:cSldViewPr snapToObjects="1">
      <p:cViewPr>
        <p:scale>
          <a:sx n="90" d="100"/>
          <a:sy n="90" d="100"/>
        </p:scale>
        <p:origin x="1238" y="2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4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us Sandbu" userId="40cc82ae449f3ec7" providerId="LiveId" clId="{97326150-12EC-462C-AFD3-C27B9ED9FDCE}"/>
    <pc:docChg chg="undo custSel modSld">
      <pc:chgData name="Marius Sandbu" userId="40cc82ae449f3ec7" providerId="LiveId" clId="{97326150-12EC-462C-AFD3-C27B9ED9FDCE}" dt="2019-02-04T10:10:47.269" v="268" actId="1076"/>
      <pc:docMkLst>
        <pc:docMk/>
      </pc:docMkLst>
      <pc:sldChg chg="addSp delSp modSp">
        <pc:chgData name="Marius Sandbu" userId="40cc82ae449f3ec7" providerId="LiveId" clId="{97326150-12EC-462C-AFD3-C27B9ED9FDCE}" dt="2019-01-30T22:18:36.495" v="129" actId="1076"/>
        <pc:sldMkLst>
          <pc:docMk/>
          <pc:sldMk cId="2640391485" sldId="259"/>
        </pc:sldMkLst>
        <pc:spChg chg="mod">
          <ac:chgData name="Marius Sandbu" userId="40cc82ae449f3ec7" providerId="LiveId" clId="{97326150-12EC-462C-AFD3-C27B9ED9FDCE}" dt="2019-01-29T23:14:22.484" v="96" actId="2711"/>
          <ac:spMkLst>
            <pc:docMk/>
            <pc:sldMk cId="2640391485" sldId="259"/>
            <ac:spMk id="2" creationId="{00000000-0000-0000-0000-000000000000}"/>
          </ac:spMkLst>
        </pc:spChg>
        <pc:picChg chg="del mod">
          <ac:chgData name="Marius Sandbu" userId="40cc82ae449f3ec7" providerId="LiveId" clId="{97326150-12EC-462C-AFD3-C27B9ED9FDCE}" dt="2019-01-29T23:05:41.835" v="1" actId="478"/>
          <ac:picMkLst>
            <pc:docMk/>
            <pc:sldMk cId="2640391485" sldId="259"/>
            <ac:picMk id="4" creationId="{9969FCCC-1516-48A7-9FF7-FCE404869D07}"/>
          </ac:picMkLst>
        </pc:picChg>
        <pc:picChg chg="add mod">
          <ac:chgData name="Marius Sandbu" userId="40cc82ae449f3ec7" providerId="LiveId" clId="{97326150-12EC-462C-AFD3-C27B9ED9FDCE}" dt="2019-01-30T22:18:36.495" v="129" actId="1076"/>
          <ac:picMkLst>
            <pc:docMk/>
            <pc:sldMk cId="2640391485" sldId="259"/>
            <ac:picMk id="1026" creationId="{BFD57644-1A41-4608-8788-E3CB19A23B69}"/>
          </ac:picMkLst>
        </pc:picChg>
      </pc:sldChg>
      <pc:sldChg chg="modSp">
        <pc:chgData name="Marius Sandbu" userId="40cc82ae449f3ec7" providerId="LiveId" clId="{97326150-12EC-462C-AFD3-C27B9ED9FDCE}" dt="2019-01-30T22:15:00.470" v="98" actId="1076"/>
        <pc:sldMkLst>
          <pc:docMk/>
          <pc:sldMk cId="2075186868" sldId="264"/>
        </pc:sldMkLst>
        <pc:spChg chg="mod">
          <ac:chgData name="Marius Sandbu" userId="40cc82ae449f3ec7" providerId="LiveId" clId="{97326150-12EC-462C-AFD3-C27B9ED9FDCE}" dt="2019-01-29T23:10:50.649" v="28" actId="1076"/>
          <ac:spMkLst>
            <pc:docMk/>
            <pc:sldMk cId="2075186868" sldId="264"/>
            <ac:spMk id="2" creationId="{00000000-0000-0000-0000-000000000000}"/>
          </ac:spMkLst>
        </pc:spChg>
        <pc:spChg chg="mod">
          <ac:chgData name="Marius Sandbu" userId="40cc82ae449f3ec7" providerId="LiveId" clId="{97326150-12EC-462C-AFD3-C27B9ED9FDCE}" dt="2019-01-29T23:10:45.889" v="27" actId="2711"/>
          <ac:spMkLst>
            <pc:docMk/>
            <pc:sldMk cId="2075186868" sldId="264"/>
            <ac:spMk id="4" creationId="{B448D35C-4D78-4652-83B4-11933188D27C}"/>
          </ac:spMkLst>
        </pc:spChg>
        <pc:picChg chg="mod">
          <ac:chgData name="Marius Sandbu" userId="40cc82ae449f3ec7" providerId="LiveId" clId="{97326150-12EC-462C-AFD3-C27B9ED9FDCE}" dt="2019-01-30T22:15:00.470" v="98" actId="1076"/>
          <ac:picMkLst>
            <pc:docMk/>
            <pc:sldMk cId="2075186868" sldId="264"/>
            <ac:picMk id="2050" creationId="{3836FDB0-9576-4EA4-94D3-F4997C420F1B}"/>
          </ac:picMkLst>
        </pc:picChg>
      </pc:sldChg>
      <pc:sldChg chg="modSp">
        <pc:chgData name="Marius Sandbu" userId="40cc82ae449f3ec7" providerId="LiveId" clId="{97326150-12EC-462C-AFD3-C27B9ED9FDCE}" dt="2019-01-30T22:18:26.987" v="128" actId="20577"/>
        <pc:sldMkLst>
          <pc:docMk/>
          <pc:sldMk cId="406356168" sldId="266"/>
        </pc:sldMkLst>
        <pc:spChg chg="mod">
          <ac:chgData name="Marius Sandbu" userId="40cc82ae449f3ec7" providerId="LiveId" clId="{97326150-12EC-462C-AFD3-C27B9ED9FDCE}" dt="2019-01-29T23:14:27.802" v="97" actId="2711"/>
          <ac:spMkLst>
            <pc:docMk/>
            <pc:sldMk cId="406356168" sldId="266"/>
            <ac:spMk id="2" creationId="{00000000-0000-0000-0000-000000000000}"/>
          </ac:spMkLst>
        </pc:spChg>
        <pc:spChg chg="mod">
          <ac:chgData name="Marius Sandbu" userId="40cc82ae449f3ec7" providerId="LiveId" clId="{97326150-12EC-462C-AFD3-C27B9ED9FDCE}" dt="2019-01-30T22:18:26.987" v="128" actId="20577"/>
          <ac:spMkLst>
            <pc:docMk/>
            <pc:sldMk cId="406356168" sldId="266"/>
            <ac:spMk id="3" creationId="{00000000-0000-0000-0000-000000000000}"/>
          </ac:spMkLst>
        </pc:spChg>
      </pc:sldChg>
      <pc:sldChg chg="addSp delSp modSp">
        <pc:chgData name="Marius Sandbu" userId="40cc82ae449f3ec7" providerId="LiveId" clId="{97326150-12EC-462C-AFD3-C27B9ED9FDCE}" dt="2019-01-30T22:19:56.983" v="142" actId="1076"/>
        <pc:sldMkLst>
          <pc:docMk/>
          <pc:sldMk cId="2789862094" sldId="267"/>
        </pc:sldMkLst>
        <pc:spChg chg="mod">
          <ac:chgData name="Marius Sandbu" userId="40cc82ae449f3ec7" providerId="LiveId" clId="{97326150-12EC-462C-AFD3-C27B9ED9FDCE}" dt="2019-01-29T23:10:56.518" v="29" actId="2711"/>
          <ac:spMkLst>
            <pc:docMk/>
            <pc:sldMk cId="2789862094" sldId="267"/>
            <ac:spMk id="2" creationId="{00000000-0000-0000-0000-000000000000}"/>
          </ac:spMkLst>
        </pc:spChg>
        <pc:spChg chg="mod">
          <ac:chgData name="Marius Sandbu" userId="40cc82ae449f3ec7" providerId="LiveId" clId="{97326150-12EC-462C-AFD3-C27B9ED9FDCE}" dt="2019-01-30T22:15:27.490" v="99" actId="20577"/>
          <ac:spMkLst>
            <pc:docMk/>
            <pc:sldMk cId="2789862094" sldId="267"/>
            <ac:spMk id="3" creationId="{00000000-0000-0000-0000-000000000000}"/>
          </ac:spMkLst>
        </pc:spChg>
        <pc:picChg chg="add del mod">
          <ac:chgData name="Marius Sandbu" userId="40cc82ae449f3ec7" providerId="LiveId" clId="{97326150-12EC-462C-AFD3-C27B9ED9FDCE}" dt="2019-01-30T22:18:12.845" v="116" actId="478"/>
          <ac:picMkLst>
            <pc:docMk/>
            <pc:sldMk cId="2789862094" sldId="267"/>
            <ac:picMk id="2050" creationId="{F93FAAFF-6AE9-418C-8C35-11D01BFCB54D}"/>
          </ac:picMkLst>
        </pc:picChg>
        <pc:picChg chg="add mod">
          <ac:chgData name="Marius Sandbu" userId="40cc82ae449f3ec7" providerId="LiveId" clId="{97326150-12EC-462C-AFD3-C27B9ED9FDCE}" dt="2019-01-30T22:16:11.121" v="106" actId="1076"/>
          <ac:picMkLst>
            <pc:docMk/>
            <pc:sldMk cId="2789862094" sldId="267"/>
            <ac:picMk id="2052" creationId="{49165913-404C-4EAC-B2C4-72E153A468E2}"/>
          </ac:picMkLst>
        </pc:picChg>
        <pc:picChg chg="add mod">
          <ac:chgData name="Marius Sandbu" userId="40cc82ae449f3ec7" providerId="LiveId" clId="{97326150-12EC-462C-AFD3-C27B9ED9FDCE}" dt="2019-01-30T22:17:00.665" v="108" actId="1076"/>
          <ac:picMkLst>
            <pc:docMk/>
            <pc:sldMk cId="2789862094" sldId="267"/>
            <ac:picMk id="2054" creationId="{E5F55EA5-CAF1-4290-B45D-CF2A49A578A9}"/>
          </ac:picMkLst>
        </pc:picChg>
        <pc:picChg chg="add mod">
          <ac:chgData name="Marius Sandbu" userId="40cc82ae449f3ec7" providerId="LiveId" clId="{97326150-12EC-462C-AFD3-C27B9ED9FDCE}" dt="2019-01-30T22:17:32.172" v="113" actId="1076"/>
          <ac:picMkLst>
            <pc:docMk/>
            <pc:sldMk cId="2789862094" sldId="267"/>
            <ac:picMk id="2056" creationId="{4F8A7A0D-09DA-4983-BEBC-292CEE8F8225}"/>
          </ac:picMkLst>
        </pc:picChg>
        <pc:picChg chg="add mod">
          <ac:chgData name="Marius Sandbu" userId="40cc82ae449f3ec7" providerId="LiveId" clId="{97326150-12EC-462C-AFD3-C27B9ED9FDCE}" dt="2019-01-30T22:19:23.040" v="138" actId="1076"/>
          <ac:picMkLst>
            <pc:docMk/>
            <pc:sldMk cId="2789862094" sldId="267"/>
            <ac:picMk id="2058" creationId="{50D8610B-C382-4877-B7EF-5623131709CF}"/>
          </ac:picMkLst>
        </pc:picChg>
        <pc:picChg chg="add mod">
          <ac:chgData name="Marius Sandbu" userId="40cc82ae449f3ec7" providerId="LiveId" clId="{97326150-12EC-462C-AFD3-C27B9ED9FDCE}" dt="2019-01-30T22:18:17.877" v="119" actId="1076"/>
          <ac:picMkLst>
            <pc:docMk/>
            <pc:sldMk cId="2789862094" sldId="267"/>
            <ac:picMk id="2060" creationId="{B1654148-2C92-482B-9109-203BDC024B98}"/>
          </ac:picMkLst>
        </pc:picChg>
        <pc:picChg chg="add mod">
          <ac:chgData name="Marius Sandbu" userId="40cc82ae449f3ec7" providerId="LiveId" clId="{97326150-12EC-462C-AFD3-C27B9ED9FDCE}" dt="2019-01-30T22:19:56.983" v="142" actId="1076"/>
          <ac:picMkLst>
            <pc:docMk/>
            <pc:sldMk cId="2789862094" sldId="267"/>
            <ac:picMk id="2062" creationId="{182987CE-0D5D-4123-ACB7-AA9EBA3F7153}"/>
          </ac:picMkLst>
        </pc:picChg>
      </pc:sldChg>
      <pc:sldChg chg="addSp delSp modSp modAnim">
        <pc:chgData name="Marius Sandbu" userId="40cc82ae449f3ec7" providerId="LiveId" clId="{97326150-12EC-462C-AFD3-C27B9ED9FDCE}" dt="2019-01-30T22:20:26.156" v="155"/>
        <pc:sldMkLst>
          <pc:docMk/>
          <pc:sldMk cId="767840483" sldId="268"/>
        </pc:sldMkLst>
        <pc:spChg chg="mod">
          <ac:chgData name="Marius Sandbu" userId="40cc82ae449f3ec7" providerId="LiveId" clId="{97326150-12EC-462C-AFD3-C27B9ED9FDCE}" dt="2019-01-29T23:14:12.510" v="94" actId="113"/>
          <ac:spMkLst>
            <pc:docMk/>
            <pc:sldMk cId="767840483" sldId="268"/>
            <ac:spMk id="2" creationId="{00000000-0000-0000-0000-000000000000}"/>
          </ac:spMkLst>
        </pc:spChg>
        <pc:picChg chg="add mod">
          <ac:chgData name="Marius Sandbu" userId="40cc82ae449f3ec7" providerId="LiveId" clId="{97326150-12EC-462C-AFD3-C27B9ED9FDCE}" dt="2019-01-29T23:08:48.091" v="12" actId="1076"/>
          <ac:picMkLst>
            <pc:docMk/>
            <pc:sldMk cId="767840483" sldId="268"/>
            <ac:picMk id="3" creationId="{52CF4248-5DAE-45A0-87FA-DAFFCC383FC0}"/>
          </ac:picMkLst>
        </pc:picChg>
        <pc:picChg chg="add mod">
          <ac:chgData name="Marius Sandbu" userId="40cc82ae449f3ec7" providerId="LiveId" clId="{97326150-12EC-462C-AFD3-C27B9ED9FDCE}" dt="2019-01-29T23:09:12.733" v="17" actId="1037"/>
          <ac:picMkLst>
            <pc:docMk/>
            <pc:sldMk cId="767840483" sldId="268"/>
            <ac:picMk id="4" creationId="{BF204886-D53C-4F9C-B100-A2919B2F0508}"/>
          </ac:picMkLst>
        </pc:picChg>
        <pc:picChg chg="del">
          <ac:chgData name="Marius Sandbu" userId="40cc82ae449f3ec7" providerId="LiveId" clId="{97326150-12EC-462C-AFD3-C27B9ED9FDCE}" dt="2019-01-29T23:08:38.722" v="6" actId="478"/>
          <ac:picMkLst>
            <pc:docMk/>
            <pc:sldMk cId="767840483" sldId="268"/>
            <ac:picMk id="5" creationId="{A9CAF73C-8570-429A-A7FF-11B79EEE665F}"/>
          </ac:picMkLst>
        </pc:picChg>
        <pc:picChg chg="del">
          <ac:chgData name="Marius Sandbu" userId="40cc82ae449f3ec7" providerId="LiveId" clId="{97326150-12EC-462C-AFD3-C27B9ED9FDCE}" dt="2019-01-29T23:09:07.572" v="13" actId="478"/>
          <ac:picMkLst>
            <pc:docMk/>
            <pc:sldMk cId="767840483" sldId="268"/>
            <ac:picMk id="6" creationId="{0A4F1DBA-6CBC-46B7-921F-E873EC0E82EB}"/>
          </ac:picMkLst>
        </pc:picChg>
        <pc:picChg chg="del">
          <ac:chgData name="Marius Sandbu" userId="40cc82ae449f3ec7" providerId="LiveId" clId="{97326150-12EC-462C-AFD3-C27B9ED9FDCE}" dt="2019-01-29T23:09:26.109" v="18" actId="478"/>
          <ac:picMkLst>
            <pc:docMk/>
            <pc:sldMk cId="767840483" sldId="268"/>
            <ac:picMk id="7" creationId="{0B081C98-165F-4383-92E8-5499D913B681}"/>
          </ac:picMkLst>
        </pc:picChg>
        <pc:picChg chg="add mod">
          <ac:chgData name="Marius Sandbu" userId="40cc82ae449f3ec7" providerId="LiveId" clId="{97326150-12EC-462C-AFD3-C27B9ED9FDCE}" dt="2019-01-29T23:09:32.086" v="22" actId="1037"/>
          <ac:picMkLst>
            <pc:docMk/>
            <pc:sldMk cId="767840483" sldId="268"/>
            <ac:picMk id="15" creationId="{30361937-D9A3-4569-9AC5-7DF82BE86A2F}"/>
          </ac:picMkLst>
        </pc:picChg>
      </pc:sldChg>
      <pc:sldChg chg="delSp modSp">
        <pc:chgData name="Marius Sandbu" userId="40cc82ae449f3ec7" providerId="LiveId" clId="{97326150-12EC-462C-AFD3-C27B9ED9FDCE}" dt="2019-01-30T22:20:12.091" v="153" actId="1038"/>
        <pc:sldMkLst>
          <pc:docMk/>
          <pc:sldMk cId="2939099066" sldId="269"/>
        </pc:sldMkLst>
        <pc:spChg chg="mod">
          <ac:chgData name="Marius Sandbu" userId="40cc82ae449f3ec7" providerId="LiveId" clId="{97326150-12EC-462C-AFD3-C27B9ED9FDCE}" dt="2019-01-29T23:14:18.143" v="95" actId="2711"/>
          <ac:spMkLst>
            <pc:docMk/>
            <pc:sldMk cId="2939099066" sldId="269"/>
            <ac:spMk id="2" creationId="{00000000-0000-0000-0000-000000000000}"/>
          </ac:spMkLst>
        </pc:spChg>
        <pc:spChg chg="mod">
          <ac:chgData name="Marius Sandbu" userId="40cc82ae449f3ec7" providerId="LiveId" clId="{97326150-12EC-462C-AFD3-C27B9ED9FDCE}" dt="2019-01-30T22:20:09.432" v="148" actId="1038"/>
          <ac:spMkLst>
            <pc:docMk/>
            <pc:sldMk cId="2939099066" sldId="269"/>
            <ac:spMk id="15" creationId="{BD3004A1-CE10-4B8C-9371-1930FB38CBBF}"/>
          </ac:spMkLst>
        </pc:spChg>
        <pc:spChg chg="del">
          <ac:chgData name="Marius Sandbu" userId="40cc82ae449f3ec7" providerId="LiveId" clId="{97326150-12EC-462C-AFD3-C27B9ED9FDCE}" dt="2019-01-30T22:18:45.443" v="130" actId="478"/>
          <ac:spMkLst>
            <pc:docMk/>
            <pc:sldMk cId="2939099066" sldId="269"/>
            <ac:spMk id="17" creationId="{8EF5F5F0-67CD-46CE-976B-5C9CF1578E64}"/>
          </ac:spMkLst>
        </pc:spChg>
        <pc:spChg chg="del">
          <ac:chgData name="Marius Sandbu" userId="40cc82ae449f3ec7" providerId="LiveId" clId="{97326150-12EC-462C-AFD3-C27B9ED9FDCE}" dt="2019-01-30T22:18:48.411" v="133" actId="478"/>
          <ac:spMkLst>
            <pc:docMk/>
            <pc:sldMk cId="2939099066" sldId="269"/>
            <ac:spMk id="18" creationId="{3DAFFE4C-C14D-4B44-839D-66675D841AC3}"/>
          </ac:spMkLst>
        </pc:spChg>
        <pc:spChg chg="del mod">
          <ac:chgData name="Marius Sandbu" userId="40cc82ae449f3ec7" providerId="LiveId" clId="{97326150-12EC-462C-AFD3-C27B9ED9FDCE}" dt="2019-01-30T22:18:47.489" v="132" actId="478"/>
          <ac:spMkLst>
            <pc:docMk/>
            <pc:sldMk cId="2939099066" sldId="269"/>
            <ac:spMk id="19" creationId="{1AC4208E-D153-42F4-BFCC-1341B11B6144}"/>
          </ac:spMkLst>
        </pc:spChg>
        <pc:spChg chg="del">
          <ac:chgData name="Marius Sandbu" userId="40cc82ae449f3ec7" providerId="LiveId" clId="{97326150-12EC-462C-AFD3-C27B9ED9FDCE}" dt="2019-01-30T22:18:51.211" v="134" actId="478"/>
          <ac:spMkLst>
            <pc:docMk/>
            <pc:sldMk cId="2939099066" sldId="269"/>
            <ac:spMk id="20" creationId="{26E8C88F-24F5-4C80-8FFC-65BA649FDEF5}"/>
          </ac:spMkLst>
        </pc:spChg>
        <pc:spChg chg="mod">
          <ac:chgData name="Marius Sandbu" userId="40cc82ae449f3ec7" providerId="LiveId" clId="{97326150-12EC-462C-AFD3-C27B9ED9FDCE}" dt="2019-01-30T22:20:12.091" v="153" actId="1038"/>
          <ac:spMkLst>
            <pc:docMk/>
            <pc:sldMk cId="2939099066" sldId="269"/>
            <ac:spMk id="22" creationId="{3F87896C-A6BE-460D-9DB1-E7799E3A36B8}"/>
          </ac:spMkLst>
        </pc:spChg>
        <pc:picChg chg="mod">
          <ac:chgData name="Marius Sandbu" userId="40cc82ae449f3ec7" providerId="LiveId" clId="{97326150-12EC-462C-AFD3-C27B9ED9FDCE}" dt="2019-01-30T22:20:09.432" v="148" actId="1038"/>
          <ac:picMkLst>
            <pc:docMk/>
            <pc:sldMk cId="2939099066" sldId="269"/>
            <ac:picMk id="16" creationId="{2F72C46E-3FBD-464D-8A7A-7521675255F4}"/>
          </ac:picMkLst>
        </pc:picChg>
        <pc:picChg chg="mod">
          <ac:chgData name="Marius Sandbu" userId="40cc82ae449f3ec7" providerId="LiveId" clId="{97326150-12EC-462C-AFD3-C27B9ED9FDCE}" dt="2019-01-30T22:20:12.091" v="153" actId="1038"/>
          <ac:picMkLst>
            <pc:docMk/>
            <pc:sldMk cId="2939099066" sldId="269"/>
            <ac:picMk id="1026" creationId="{CF7F0284-0DB4-4C66-B498-147407876E64}"/>
          </ac:picMkLst>
        </pc:picChg>
      </pc:sldChg>
      <pc:sldChg chg="modSp modAnim">
        <pc:chgData name="Marius Sandbu" userId="40cc82ae449f3ec7" providerId="LiveId" clId="{97326150-12EC-462C-AFD3-C27B9ED9FDCE}" dt="2019-01-30T22:22:12.603" v="231"/>
        <pc:sldMkLst>
          <pc:docMk/>
          <pc:sldMk cId="3919377168" sldId="270"/>
        </pc:sldMkLst>
        <pc:spChg chg="mod">
          <ac:chgData name="Marius Sandbu" userId="40cc82ae449f3ec7" providerId="LiveId" clId="{97326150-12EC-462C-AFD3-C27B9ED9FDCE}" dt="2019-01-30T22:20:42.457" v="203" actId="20577"/>
          <ac:spMkLst>
            <pc:docMk/>
            <pc:sldMk cId="3919377168" sldId="270"/>
            <ac:spMk id="2" creationId="{00000000-0000-0000-0000-000000000000}"/>
          </ac:spMkLst>
        </pc:spChg>
        <pc:spChg chg="mod">
          <ac:chgData name="Marius Sandbu" userId="40cc82ae449f3ec7" providerId="LiveId" clId="{97326150-12EC-462C-AFD3-C27B9ED9FDCE}" dt="2019-01-30T22:22:10.236" v="230" actId="20577"/>
          <ac:spMkLst>
            <pc:docMk/>
            <pc:sldMk cId="3919377168" sldId="270"/>
            <ac:spMk id="3" creationId="{9473C07D-1ADA-4D32-848F-F2A95044E6A4}"/>
          </ac:spMkLst>
        </pc:spChg>
        <pc:picChg chg="mod">
          <ac:chgData name="Marius Sandbu" userId="40cc82ae449f3ec7" providerId="LiveId" clId="{97326150-12EC-462C-AFD3-C27B9ED9FDCE}" dt="2019-01-30T22:21:09.399" v="206" actId="1076"/>
          <ac:picMkLst>
            <pc:docMk/>
            <pc:sldMk cId="3919377168" sldId="270"/>
            <ac:picMk id="2050" creationId="{53A38F51-4159-4EBA-8196-DA95448BFD37}"/>
          </ac:picMkLst>
        </pc:picChg>
      </pc:sldChg>
      <pc:sldChg chg="modSp">
        <pc:chgData name="Marius Sandbu" userId="40cc82ae449f3ec7" providerId="LiveId" clId="{97326150-12EC-462C-AFD3-C27B9ED9FDCE}" dt="2019-01-29T23:13:49.355" v="88" actId="255"/>
        <pc:sldMkLst>
          <pc:docMk/>
          <pc:sldMk cId="3873958800" sldId="275"/>
        </pc:sldMkLst>
        <pc:graphicFrameChg chg="modGraphic">
          <ac:chgData name="Marius Sandbu" userId="40cc82ae449f3ec7" providerId="LiveId" clId="{97326150-12EC-462C-AFD3-C27B9ED9FDCE}" dt="2019-01-29T23:13:49.355" v="88" actId="255"/>
          <ac:graphicFrameMkLst>
            <pc:docMk/>
            <pc:sldMk cId="3873958800" sldId="275"/>
            <ac:graphicFrameMk id="4" creationId="{07E6005E-6DBC-4B99-9852-4C1E05D207D0}"/>
          </ac:graphicFrameMkLst>
        </pc:graphicFrameChg>
      </pc:sldChg>
      <pc:sldChg chg="modSp">
        <pc:chgData name="Marius Sandbu" userId="40cc82ae449f3ec7" providerId="LiveId" clId="{97326150-12EC-462C-AFD3-C27B9ED9FDCE}" dt="2019-02-04T10:10:47.269" v="268" actId="1076"/>
        <pc:sldMkLst>
          <pc:docMk/>
          <pc:sldMk cId="0" sldId="280"/>
        </pc:sldMkLst>
        <pc:spChg chg="mod">
          <ac:chgData name="Marius Sandbu" userId="40cc82ae449f3ec7" providerId="LiveId" clId="{97326150-12EC-462C-AFD3-C27B9ED9FDCE}" dt="2019-02-04T10:10:47.269" v="268" actId="1076"/>
          <ac:spMkLst>
            <pc:docMk/>
            <pc:sldMk cId="0" sldId="280"/>
            <ac:spMk id="2" creationId="{6B9336C0-B608-4CA1-B61F-CCFB741264E5}"/>
          </ac:spMkLst>
        </pc:spChg>
        <pc:spChg chg="mod">
          <ac:chgData name="Marius Sandbu" userId="40cc82ae449f3ec7" providerId="LiveId" clId="{97326150-12EC-462C-AFD3-C27B9ED9FDCE}" dt="2019-01-29T23:11:08.982" v="31" actId="2711"/>
          <ac:spMkLst>
            <pc:docMk/>
            <pc:sldMk cId="0" sldId="280"/>
            <ac:spMk id="775" creationId="{00000000-0000-0000-0000-000000000000}"/>
          </ac:spMkLst>
        </pc:spChg>
        <pc:graphicFrameChg chg="modGraphic">
          <ac:chgData name="Marius Sandbu" userId="40cc82ae449f3ec7" providerId="LiveId" clId="{97326150-12EC-462C-AFD3-C27B9ED9FDCE}" dt="2019-01-29T23:12:11.234" v="46" actId="255"/>
          <ac:graphicFrameMkLst>
            <pc:docMk/>
            <pc:sldMk cId="0" sldId="280"/>
            <ac:graphicFrameMk id="3" creationId="{83AECB09-50FC-4807-A971-FDE1C7EA961D}"/>
          </ac:graphicFrameMkLst>
        </pc:graphicFrameChg>
      </pc:sldChg>
      <pc:sldChg chg="modSp">
        <pc:chgData name="Marius Sandbu" userId="40cc82ae449f3ec7" providerId="LiveId" clId="{97326150-12EC-462C-AFD3-C27B9ED9FDCE}" dt="2019-01-29T23:13:42.386" v="87" actId="403"/>
        <pc:sldMkLst>
          <pc:docMk/>
          <pc:sldMk cId="1100443446" sldId="281"/>
        </pc:sldMkLst>
        <pc:graphicFrameChg chg="modGraphic">
          <ac:chgData name="Marius Sandbu" userId="40cc82ae449f3ec7" providerId="LiveId" clId="{97326150-12EC-462C-AFD3-C27B9ED9FDCE}" dt="2019-01-29T23:13:42.386" v="87" actId="403"/>
          <ac:graphicFrameMkLst>
            <pc:docMk/>
            <pc:sldMk cId="1100443446" sldId="281"/>
            <ac:graphicFrameMk id="6" creationId="{1C7FF4A0-28E5-4D2F-83BB-9D36A6D56643}"/>
          </ac:graphicFrameMkLst>
        </pc:graphicFrameChg>
      </pc:sldChg>
      <pc:sldChg chg="modSp">
        <pc:chgData name="Marius Sandbu" userId="40cc82ae449f3ec7" providerId="LiveId" clId="{97326150-12EC-462C-AFD3-C27B9ED9FDCE}" dt="2019-01-29T23:13:39.677" v="86" actId="403"/>
        <pc:sldMkLst>
          <pc:docMk/>
          <pc:sldMk cId="2879445162" sldId="282"/>
        </pc:sldMkLst>
        <pc:graphicFrameChg chg="modGraphic">
          <ac:chgData name="Marius Sandbu" userId="40cc82ae449f3ec7" providerId="LiveId" clId="{97326150-12EC-462C-AFD3-C27B9ED9FDCE}" dt="2019-01-29T23:13:39.677" v="86" actId="403"/>
          <ac:graphicFrameMkLst>
            <pc:docMk/>
            <pc:sldMk cId="2879445162" sldId="282"/>
            <ac:graphicFrameMk id="4" creationId="{243C5BCA-D827-42F4-894D-083D5BA5D175}"/>
          </ac:graphicFrameMkLst>
        </pc:graphicFrameChg>
      </pc:sldChg>
      <pc:sldChg chg="modSp">
        <pc:chgData name="Marius Sandbu" userId="40cc82ae449f3ec7" providerId="LiveId" clId="{97326150-12EC-462C-AFD3-C27B9ED9FDCE}" dt="2019-01-29T23:13:28.165" v="81" actId="403"/>
        <pc:sldMkLst>
          <pc:docMk/>
          <pc:sldMk cId="2210425906" sldId="283"/>
        </pc:sldMkLst>
        <pc:graphicFrameChg chg="modGraphic">
          <ac:chgData name="Marius Sandbu" userId="40cc82ae449f3ec7" providerId="LiveId" clId="{97326150-12EC-462C-AFD3-C27B9ED9FDCE}" dt="2019-01-29T23:13:28.165" v="81" actId="403"/>
          <ac:graphicFrameMkLst>
            <pc:docMk/>
            <pc:sldMk cId="2210425906" sldId="283"/>
            <ac:graphicFrameMk id="5" creationId="{5375604E-8BAE-453A-9507-D684EC8E6639}"/>
          </ac:graphicFrameMkLst>
        </pc:graphicFrameChg>
      </pc:sldChg>
      <pc:sldChg chg="modSp">
        <pc:chgData name="Marius Sandbu" userId="40cc82ae449f3ec7" providerId="LiveId" clId="{97326150-12EC-462C-AFD3-C27B9ED9FDCE}" dt="2019-01-29T23:13:24.547" v="78" actId="403"/>
        <pc:sldMkLst>
          <pc:docMk/>
          <pc:sldMk cId="3489483452" sldId="284"/>
        </pc:sldMkLst>
        <pc:graphicFrameChg chg="modGraphic">
          <ac:chgData name="Marius Sandbu" userId="40cc82ae449f3ec7" providerId="LiveId" clId="{97326150-12EC-462C-AFD3-C27B9ED9FDCE}" dt="2019-01-29T23:13:24.547" v="78" actId="403"/>
          <ac:graphicFrameMkLst>
            <pc:docMk/>
            <pc:sldMk cId="3489483452" sldId="284"/>
            <ac:graphicFrameMk id="7" creationId="{59D97EE7-4EC0-47E8-9DE0-8AD45E508068}"/>
          </ac:graphicFrameMkLst>
        </pc:graphicFrameChg>
      </pc:sldChg>
      <pc:sldChg chg="modSp">
        <pc:chgData name="Marius Sandbu" userId="40cc82ae449f3ec7" providerId="LiveId" clId="{97326150-12EC-462C-AFD3-C27B9ED9FDCE}" dt="2019-01-29T23:13:19.992" v="77" actId="403"/>
        <pc:sldMkLst>
          <pc:docMk/>
          <pc:sldMk cId="832574091" sldId="286"/>
        </pc:sldMkLst>
        <pc:graphicFrameChg chg="modGraphic">
          <ac:chgData name="Marius Sandbu" userId="40cc82ae449f3ec7" providerId="LiveId" clId="{97326150-12EC-462C-AFD3-C27B9ED9FDCE}" dt="2019-01-29T23:13:19.992" v="77" actId="403"/>
          <ac:graphicFrameMkLst>
            <pc:docMk/>
            <pc:sldMk cId="832574091" sldId="286"/>
            <ac:graphicFrameMk id="4" creationId="{AFEE8C0E-2B7A-421E-BA2F-D7C6BB2A94FF}"/>
          </ac:graphicFrameMkLst>
        </pc:graphicFrameChg>
      </pc:sldChg>
      <pc:sldChg chg="modSp">
        <pc:chgData name="Marius Sandbu" userId="40cc82ae449f3ec7" providerId="LiveId" clId="{97326150-12EC-462C-AFD3-C27B9ED9FDCE}" dt="2019-01-29T23:13:15.524" v="75" actId="255"/>
        <pc:sldMkLst>
          <pc:docMk/>
          <pc:sldMk cId="1959541516" sldId="287"/>
        </pc:sldMkLst>
        <pc:graphicFrameChg chg="modGraphic">
          <ac:chgData name="Marius Sandbu" userId="40cc82ae449f3ec7" providerId="LiveId" clId="{97326150-12EC-462C-AFD3-C27B9ED9FDCE}" dt="2019-01-29T23:13:15.524" v="75" actId="255"/>
          <ac:graphicFrameMkLst>
            <pc:docMk/>
            <pc:sldMk cId="1959541516" sldId="287"/>
            <ac:graphicFrameMk id="6" creationId="{99A67366-0D2D-4677-A353-9F7A5FF060C9}"/>
          </ac:graphicFrameMkLst>
        </pc:graphicFrameChg>
      </pc:sldChg>
      <pc:sldChg chg="modSp">
        <pc:chgData name="Marius Sandbu" userId="40cc82ae449f3ec7" providerId="LiveId" clId="{97326150-12EC-462C-AFD3-C27B9ED9FDCE}" dt="2019-01-29T23:13:11.251" v="74" actId="255"/>
        <pc:sldMkLst>
          <pc:docMk/>
          <pc:sldMk cId="4001354270" sldId="288"/>
        </pc:sldMkLst>
        <pc:graphicFrameChg chg="modGraphic">
          <ac:chgData name="Marius Sandbu" userId="40cc82ae449f3ec7" providerId="LiveId" clId="{97326150-12EC-462C-AFD3-C27B9ED9FDCE}" dt="2019-01-29T23:13:11.251" v="74" actId="255"/>
          <ac:graphicFrameMkLst>
            <pc:docMk/>
            <pc:sldMk cId="4001354270" sldId="288"/>
            <ac:graphicFrameMk id="4" creationId="{B7F4C019-0858-40CA-9F35-3D1541F6D5EE}"/>
          </ac:graphicFrameMkLst>
        </pc:graphicFrameChg>
      </pc:sldChg>
      <pc:sldChg chg="modSp">
        <pc:chgData name="Marius Sandbu" userId="40cc82ae449f3ec7" providerId="LiveId" clId="{97326150-12EC-462C-AFD3-C27B9ED9FDCE}" dt="2019-01-29T23:13:06.408" v="73" actId="255"/>
        <pc:sldMkLst>
          <pc:docMk/>
          <pc:sldMk cId="2922392634" sldId="289"/>
        </pc:sldMkLst>
        <pc:graphicFrameChg chg="modGraphic">
          <ac:chgData name="Marius Sandbu" userId="40cc82ae449f3ec7" providerId="LiveId" clId="{97326150-12EC-462C-AFD3-C27B9ED9FDCE}" dt="2019-01-29T23:13:06.408" v="73" actId="255"/>
          <ac:graphicFrameMkLst>
            <pc:docMk/>
            <pc:sldMk cId="2922392634" sldId="289"/>
            <ac:graphicFrameMk id="5" creationId="{B941F64C-8C85-425B-9349-6E59A6597DE7}"/>
          </ac:graphicFrameMkLst>
        </pc:graphicFrameChg>
      </pc:sldChg>
      <pc:sldChg chg="modSp">
        <pc:chgData name="Marius Sandbu" userId="40cc82ae449f3ec7" providerId="LiveId" clId="{97326150-12EC-462C-AFD3-C27B9ED9FDCE}" dt="2019-01-29T23:13:58.832" v="90" actId="2711"/>
        <pc:sldMkLst>
          <pc:docMk/>
          <pc:sldMk cId="3588167761" sldId="290"/>
        </pc:sldMkLst>
        <pc:spChg chg="mod">
          <ac:chgData name="Marius Sandbu" userId="40cc82ae449f3ec7" providerId="LiveId" clId="{97326150-12EC-462C-AFD3-C27B9ED9FDCE}" dt="2019-01-29T23:13:58.832" v="90" actId="2711"/>
          <ac:spMkLst>
            <pc:docMk/>
            <pc:sldMk cId="3588167761" sldId="290"/>
            <ac:spMk id="2" creationId="{16672AB4-2932-49B6-96E2-B3D9B7266936}"/>
          </ac:spMkLst>
        </pc:spChg>
        <pc:spChg chg="mod">
          <ac:chgData name="Marius Sandbu" userId="40cc82ae449f3ec7" providerId="LiveId" clId="{97326150-12EC-462C-AFD3-C27B9ED9FDCE}" dt="2019-01-29T23:13:54.669" v="89" actId="114"/>
          <ac:spMkLst>
            <pc:docMk/>
            <pc:sldMk cId="3588167761" sldId="290"/>
            <ac:spMk id="3" creationId="{7A1F61EE-29F5-4EA4-8CCB-20461533D1CB}"/>
          </ac:spMkLst>
        </pc:spChg>
      </pc:sldChg>
      <pc:sldChg chg="modSp">
        <pc:chgData name="Marius Sandbu" userId="40cc82ae449f3ec7" providerId="LiveId" clId="{97326150-12EC-462C-AFD3-C27B9ED9FDCE}" dt="2019-01-29T23:12:59.888" v="72" actId="255"/>
        <pc:sldMkLst>
          <pc:docMk/>
          <pc:sldMk cId="4005174246" sldId="291"/>
        </pc:sldMkLst>
        <pc:graphicFrameChg chg="modGraphic">
          <ac:chgData name="Marius Sandbu" userId="40cc82ae449f3ec7" providerId="LiveId" clId="{97326150-12EC-462C-AFD3-C27B9ED9FDCE}" dt="2019-01-29T23:12:59.888" v="72" actId="255"/>
          <ac:graphicFrameMkLst>
            <pc:docMk/>
            <pc:sldMk cId="4005174246" sldId="291"/>
            <ac:graphicFrameMk id="4" creationId="{10775C25-CF27-48F7-99D8-E04497A25BEF}"/>
          </ac:graphicFrameMkLst>
        </pc:graphicFrameChg>
      </pc:sldChg>
      <pc:sldChg chg="modSp">
        <pc:chgData name="Marius Sandbu" userId="40cc82ae449f3ec7" providerId="LiveId" clId="{97326150-12EC-462C-AFD3-C27B9ED9FDCE}" dt="2019-01-29T23:12:55.738" v="71" actId="255"/>
        <pc:sldMkLst>
          <pc:docMk/>
          <pc:sldMk cId="1102736554" sldId="292"/>
        </pc:sldMkLst>
        <pc:graphicFrameChg chg="modGraphic">
          <ac:chgData name="Marius Sandbu" userId="40cc82ae449f3ec7" providerId="LiveId" clId="{97326150-12EC-462C-AFD3-C27B9ED9FDCE}" dt="2019-01-29T23:12:55.738" v="71" actId="255"/>
          <ac:graphicFrameMkLst>
            <pc:docMk/>
            <pc:sldMk cId="1102736554" sldId="292"/>
            <ac:graphicFrameMk id="5" creationId="{4EA245BE-5F47-47E0-A8F2-F8469E526A9C}"/>
          </ac:graphicFrameMkLst>
        </pc:graphicFrameChg>
      </pc:sldChg>
      <pc:sldChg chg="modSp">
        <pc:chgData name="Marius Sandbu" userId="40cc82ae449f3ec7" providerId="LiveId" clId="{97326150-12EC-462C-AFD3-C27B9ED9FDCE}" dt="2019-01-29T23:12:51.024" v="70" actId="255"/>
        <pc:sldMkLst>
          <pc:docMk/>
          <pc:sldMk cId="1386195562" sldId="293"/>
        </pc:sldMkLst>
        <pc:graphicFrameChg chg="modGraphic">
          <ac:chgData name="Marius Sandbu" userId="40cc82ae449f3ec7" providerId="LiveId" clId="{97326150-12EC-462C-AFD3-C27B9ED9FDCE}" dt="2019-01-29T23:12:51.024" v="70" actId="255"/>
          <ac:graphicFrameMkLst>
            <pc:docMk/>
            <pc:sldMk cId="1386195562" sldId="293"/>
            <ac:graphicFrameMk id="4" creationId="{9DB8074D-9DD7-4B7D-A628-83C1A064B4DD}"/>
          </ac:graphicFrameMkLst>
        </pc:graphicFrameChg>
      </pc:sldChg>
      <pc:sldChg chg="modSp">
        <pc:chgData name="Marius Sandbu" userId="40cc82ae449f3ec7" providerId="LiveId" clId="{97326150-12EC-462C-AFD3-C27B9ED9FDCE}" dt="2019-01-29T23:12:45.956" v="69" actId="255"/>
        <pc:sldMkLst>
          <pc:docMk/>
          <pc:sldMk cId="1175269094" sldId="294"/>
        </pc:sldMkLst>
        <pc:graphicFrameChg chg="modGraphic">
          <ac:chgData name="Marius Sandbu" userId="40cc82ae449f3ec7" providerId="LiveId" clId="{97326150-12EC-462C-AFD3-C27B9ED9FDCE}" dt="2019-01-29T23:12:45.956" v="69" actId="255"/>
          <ac:graphicFrameMkLst>
            <pc:docMk/>
            <pc:sldMk cId="1175269094" sldId="294"/>
            <ac:graphicFrameMk id="5" creationId="{D8FF3E73-AD79-4C7C-8C29-148A92F1DBB1}"/>
          </ac:graphicFrameMkLst>
        </pc:graphicFrameChg>
      </pc:sldChg>
      <pc:sldChg chg="modSp">
        <pc:chgData name="Marius Sandbu" userId="40cc82ae449f3ec7" providerId="LiveId" clId="{97326150-12EC-462C-AFD3-C27B9ED9FDCE}" dt="2019-01-29T23:12:40.245" v="68" actId="14100"/>
        <pc:sldMkLst>
          <pc:docMk/>
          <pc:sldMk cId="1412142845" sldId="295"/>
        </pc:sldMkLst>
        <pc:graphicFrameChg chg="mod modGraphic">
          <ac:chgData name="Marius Sandbu" userId="40cc82ae449f3ec7" providerId="LiveId" clId="{97326150-12EC-462C-AFD3-C27B9ED9FDCE}" dt="2019-01-29T23:12:40.245" v="68" actId="14100"/>
          <ac:graphicFrameMkLst>
            <pc:docMk/>
            <pc:sldMk cId="1412142845" sldId="295"/>
            <ac:graphicFrameMk id="4" creationId="{B8B95158-5E5D-410A-BB16-2D2BF99FAFD4}"/>
          </ac:graphicFrameMkLst>
        </pc:graphicFrameChg>
      </pc:sldChg>
      <pc:sldChg chg="modSp">
        <pc:chgData name="Marius Sandbu" userId="40cc82ae449f3ec7" providerId="LiveId" clId="{97326150-12EC-462C-AFD3-C27B9ED9FDCE}" dt="2019-01-29T23:12:32.545" v="66" actId="255"/>
        <pc:sldMkLst>
          <pc:docMk/>
          <pc:sldMk cId="1696092557" sldId="296"/>
        </pc:sldMkLst>
        <pc:graphicFrameChg chg="modGraphic">
          <ac:chgData name="Marius Sandbu" userId="40cc82ae449f3ec7" providerId="LiveId" clId="{97326150-12EC-462C-AFD3-C27B9ED9FDCE}" dt="2019-01-29T23:12:32.545" v="66" actId="255"/>
          <ac:graphicFrameMkLst>
            <pc:docMk/>
            <pc:sldMk cId="1696092557" sldId="296"/>
            <ac:graphicFrameMk id="5" creationId="{65DA84EE-AD90-4F97-86DF-2529548A4473}"/>
          </ac:graphicFrameMkLst>
        </pc:graphicFrameChg>
      </pc:sldChg>
      <pc:sldChg chg="modSp">
        <pc:chgData name="Marius Sandbu" userId="40cc82ae449f3ec7" providerId="LiveId" clId="{97326150-12EC-462C-AFD3-C27B9ED9FDCE}" dt="2019-01-29T23:12:28.545" v="65" actId="255"/>
        <pc:sldMkLst>
          <pc:docMk/>
          <pc:sldMk cId="2283793502" sldId="297"/>
        </pc:sldMkLst>
        <pc:graphicFrameChg chg="modGraphic">
          <ac:chgData name="Marius Sandbu" userId="40cc82ae449f3ec7" providerId="LiveId" clId="{97326150-12EC-462C-AFD3-C27B9ED9FDCE}" dt="2019-01-29T23:12:28.545" v="65" actId="255"/>
          <ac:graphicFrameMkLst>
            <pc:docMk/>
            <pc:sldMk cId="2283793502" sldId="297"/>
            <ac:graphicFrameMk id="4" creationId="{0508AFC9-FA72-4969-9A52-C3A44D91E335}"/>
          </ac:graphicFrameMkLst>
        </pc:graphicFrameChg>
      </pc:sldChg>
      <pc:sldChg chg="modSp">
        <pc:chgData name="Marius Sandbu" userId="40cc82ae449f3ec7" providerId="LiveId" clId="{97326150-12EC-462C-AFD3-C27B9ED9FDCE}" dt="2019-01-29T23:11:16.993" v="33" actId="403"/>
        <pc:sldMkLst>
          <pc:docMk/>
          <pc:sldMk cId="3464478584" sldId="298"/>
        </pc:sldMkLst>
        <pc:spChg chg="mod">
          <ac:chgData name="Marius Sandbu" userId="40cc82ae449f3ec7" providerId="LiveId" clId="{97326150-12EC-462C-AFD3-C27B9ED9FDCE}" dt="2019-01-29T23:11:04.267" v="30" actId="2711"/>
          <ac:spMkLst>
            <pc:docMk/>
            <pc:sldMk cId="3464478584" sldId="298"/>
            <ac:spMk id="2" creationId="{00000000-0000-0000-0000-000000000000}"/>
          </ac:spMkLst>
        </pc:spChg>
        <pc:graphicFrameChg chg="modGraphic">
          <ac:chgData name="Marius Sandbu" userId="40cc82ae449f3ec7" providerId="LiveId" clId="{97326150-12EC-462C-AFD3-C27B9ED9FDCE}" dt="2019-01-29T23:11:16.993" v="33" actId="403"/>
          <ac:graphicFrameMkLst>
            <pc:docMk/>
            <pc:sldMk cId="3464478584" sldId="298"/>
            <ac:graphicFrameMk id="5" creationId="{D8ADF6B2-62A0-495F-8C5E-41E664D694D0}"/>
          </ac:graphicFrameMkLst>
        </pc:graphicFrameChg>
      </pc:sldChg>
      <pc:sldChg chg="modSp">
        <pc:chgData name="Marius Sandbu" userId="40cc82ae449f3ec7" providerId="LiveId" clId="{97326150-12EC-462C-AFD3-C27B9ED9FDCE}" dt="2019-02-04T10:10:29.854" v="233" actId="20577"/>
        <pc:sldMkLst>
          <pc:docMk/>
          <pc:sldMk cId="303606067" sldId="299"/>
        </pc:sldMkLst>
        <pc:spChg chg="mod">
          <ac:chgData name="Marius Sandbu" userId="40cc82ae449f3ec7" providerId="LiveId" clId="{97326150-12EC-462C-AFD3-C27B9ED9FDCE}" dt="2019-02-04T10:10:29.854" v="233" actId="20577"/>
          <ac:spMkLst>
            <pc:docMk/>
            <pc:sldMk cId="303606067" sldId="299"/>
            <ac:spMk id="2" creationId="{6B9336C0-B608-4CA1-B61F-CCFB741264E5}"/>
          </ac:spMkLst>
        </pc:spChg>
        <pc:graphicFrameChg chg="modGraphic">
          <ac:chgData name="Marius Sandbu" userId="40cc82ae449f3ec7" providerId="LiveId" clId="{97326150-12EC-462C-AFD3-C27B9ED9FDCE}" dt="2019-01-29T23:11:29.372" v="39" actId="255"/>
          <ac:graphicFrameMkLst>
            <pc:docMk/>
            <pc:sldMk cId="303606067" sldId="299"/>
            <ac:graphicFrameMk id="3" creationId="{83AECB09-50FC-4807-A971-FDE1C7EA961D}"/>
          </ac:graphicFrameMkLst>
        </pc:graphicFrameChg>
      </pc:sldChg>
      <pc:sldChg chg="modSp">
        <pc:chgData name="Marius Sandbu" userId="40cc82ae449f3ec7" providerId="LiveId" clId="{97326150-12EC-462C-AFD3-C27B9ED9FDCE}" dt="2019-02-04T10:10:27.077" v="232" actId="20577"/>
        <pc:sldMkLst>
          <pc:docMk/>
          <pc:sldMk cId="632707977" sldId="300"/>
        </pc:sldMkLst>
        <pc:spChg chg="mod">
          <ac:chgData name="Marius Sandbu" userId="40cc82ae449f3ec7" providerId="LiveId" clId="{97326150-12EC-462C-AFD3-C27B9ED9FDCE}" dt="2019-02-04T10:10:27.077" v="232" actId="20577"/>
          <ac:spMkLst>
            <pc:docMk/>
            <pc:sldMk cId="632707977" sldId="300"/>
            <ac:spMk id="2" creationId="{6B9336C0-B608-4CA1-B61F-CCFB741264E5}"/>
          </ac:spMkLst>
        </pc:spChg>
        <pc:graphicFrameChg chg="modGraphic">
          <ac:chgData name="Marius Sandbu" userId="40cc82ae449f3ec7" providerId="LiveId" clId="{97326150-12EC-462C-AFD3-C27B9ED9FDCE}" dt="2019-01-29T23:11:34.191" v="40" actId="255"/>
          <ac:graphicFrameMkLst>
            <pc:docMk/>
            <pc:sldMk cId="632707977" sldId="300"/>
            <ac:graphicFrameMk id="3" creationId="{83AECB09-50FC-4807-A971-FDE1C7EA961D}"/>
          </ac:graphicFrameMkLst>
        </pc:graphicFrameChg>
      </pc:sldChg>
      <pc:sldChg chg="modSp">
        <pc:chgData name="Marius Sandbu" userId="40cc82ae449f3ec7" providerId="LiveId" clId="{97326150-12EC-462C-AFD3-C27B9ED9FDCE}" dt="2019-01-29T23:11:45.092" v="45" actId="2711"/>
        <pc:sldMkLst>
          <pc:docMk/>
          <pc:sldMk cId="3686776898" sldId="301"/>
        </pc:sldMkLst>
        <pc:spChg chg="mod">
          <ac:chgData name="Marius Sandbu" userId="40cc82ae449f3ec7" providerId="LiveId" clId="{97326150-12EC-462C-AFD3-C27B9ED9FDCE}" dt="2019-01-29T23:11:45.092" v="45" actId="2711"/>
          <ac:spMkLst>
            <pc:docMk/>
            <pc:sldMk cId="3686776898" sldId="301"/>
            <ac:spMk id="775" creationId="{00000000-0000-0000-0000-000000000000}"/>
          </ac:spMkLst>
        </pc:spChg>
      </pc:sldChg>
    </pc:docChg>
  </pc:docChgLst>
  <pc:docChgLst>
    <pc:chgData name="Marius Sandbu" userId="40cc82ae449f3ec7" providerId="LiveId" clId="{18C7D16B-2910-417F-BF1D-E345CB4F0799}"/>
    <pc:docChg chg="undo custSel addSld delSld modSld sldOrd">
      <pc:chgData name="Marius Sandbu" userId="40cc82ae449f3ec7" providerId="LiveId" clId="{18C7D16B-2910-417F-BF1D-E345CB4F0799}" dt="2019-01-27T11:33:26.867" v="4481" actId="478"/>
      <pc:docMkLst>
        <pc:docMk/>
      </pc:docMkLst>
      <pc:sldChg chg="addSp delSp modSp">
        <pc:chgData name="Marius Sandbu" userId="40cc82ae449f3ec7" providerId="LiveId" clId="{18C7D16B-2910-417F-BF1D-E345CB4F0799}" dt="2019-01-27T09:18:23.499" v="1135" actId="1076"/>
        <pc:sldMkLst>
          <pc:docMk/>
          <pc:sldMk cId="2640391485" sldId="259"/>
        </pc:sldMkLst>
        <pc:spChg chg="mod">
          <ac:chgData name="Marius Sandbu" userId="40cc82ae449f3ec7" providerId="LiveId" clId="{18C7D16B-2910-417F-BF1D-E345CB4F0799}" dt="2019-01-25T22:51:41.147" v="500" actId="113"/>
          <ac:spMkLst>
            <pc:docMk/>
            <pc:sldMk cId="2640391485" sldId="259"/>
            <ac:spMk id="2" creationId="{00000000-0000-0000-0000-000000000000}"/>
          </ac:spMkLst>
        </pc:spChg>
        <pc:spChg chg="del">
          <ac:chgData name="Marius Sandbu" userId="40cc82ae449f3ec7" providerId="LiveId" clId="{18C7D16B-2910-417F-BF1D-E345CB4F0799}" dt="2019-01-25T22:51:43.052" v="501" actId="478"/>
          <ac:spMkLst>
            <pc:docMk/>
            <pc:sldMk cId="2640391485" sldId="259"/>
            <ac:spMk id="3" creationId="{00000000-0000-0000-0000-000000000000}"/>
          </ac:spMkLst>
        </pc:spChg>
        <pc:picChg chg="add mod">
          <ac:chgData name="Marius Sandbu" userId="40cc82ae449f3ec7" providerId="LiveId" clId="{18C7D16B-2910-417F-BF1D-E345CB4F0799}" dt="2019-01-27T09:18:23.499" v="1135" actId="1076"/>
          <ac:picMkLst>
            <pc:docMk/>
            <pc:sldMk cId="2640391485" sldId="259"/>
            <ac:picMk id="4" creationId="{9969FCCC-1516-48A7-9FF7-FCE404869D07}"/>
          </ac:picMkLst>
        </pc:picChg>
      </pc:sldChg>
      <pc:sldChg chg="addSp modSp">
        <pc:chgData name="Marius Sandbu" userId="40cc82ae449f3ec7" providerId="LiveId" clId="{18C7D16B-2910-417F-BF1D-E345CB4F0799}" dt="2019-01-27T11:22:57.466" v="4322" actId="20577"/>
        <pc:sldMkLst>
          <pc:docMk/>
          <pc:sldMk cId="2128395721" sldId="261"/>
        </pc:sldMkLst>
        <pc:spChg chg="add mod">
          <ac:chgData name="Marius Sandbu" userId="40cc82ae449f3ec7" providerId="LiveId" clId="{18C7D16B-2910-417F-BF1D-E345CB4F0799}" dt="2019-01-27T11:20:02.535" v="3966" actId="1076"/>
          <ac:spMkLst>
            <pc:docMk/>
            <pc:sldMk cId="2128395721" sldId="261"/>
            <ac:spMk id="2" creationId="{0234DBB5-432A-439D-BF5D-2C2DEBC4872A}"/>
          </ac:spMkLst>
        </pc:spChg>
        <pc:spChg chg="add mod">
          <ac:chgData name="Marius Sandbu" userId="40cc82ae449f3ec7" providerId="LiveId" clId="{18C7D16B-2910-417F-BF1D-E345CB4F0799}" dt="2019-01-27T11:22:57.466" v="4322" actId="20577"/>
          <ac:spMkLst>
            <pc:docMk/>
            <pc:sldMk cId="2128395721" sldId="261"/>
            <ac:spMk id="3" creationId="{4421BFF1-AB74-4EE8-BFD0-8005C5F05786}"/>
          </ac:spMkLst>
        </pc:spChg>
      </pc:sldChg>
      <pc:sldChg chg="addSp delSp modSp add setBg modAnim">
        <pc:chgData name="Marius Sandbu" userId="40cc82ae449f3ec7" providerId="LiveId" clId="{18C7D16B-2910-417F-BF1D-E345CB4F0799}" dt="2019-01-27T09:18:00.320" v="1133" actId="1076"/>
        <pc:sldMkLst>
          <pc:docMk/>
          <pc:sldMk cId="2075186868" sldId="264"/>
        </pc:sldMkLst>
        <pc:spChg chg="mod">
          <ac:chgData name="Marius Sandbu" userId="40cc82ae449f3ec7" providerId="LiveId" clId="{18C7D16B-2910-417F-BF1D-E345CB4F0799}" dt="2019-01-25T22:48:22.268" v="272" actId="403"/>
          <ac:spMkLst>
            <pc:docMk/>
            <pc:sldMk cId="2075186868" sldId="264"/>
            <ac:spMk id="2" creationId="{00000000-0000-0000-0000-000000000000}"/>
          </ac:spMkLst>
        </pc:spChg>
        <pc:spChg chg="add">
          <ac:chgData name="Marius Sandbu" userId="40cc82ae449f3ec7" providerId="LiveId" clId="{18C7D16B-2910-417F-BF1D-E345CB4F0799}" dt="2019-01-23T23:09:01.446" v="266"/>
          <ac:spMkLst>
            <pc:docMk/>
            <pc:sldMk cId="2075186868" sldId="264"/>
            <ac:spMk id="4" creationId="{B448D35C-4D78-4652-83B4-11933188D27C}"/>
          </ac:spMkLst>
        </pc:spChg>
        <pc:picChg chg="del">
          <ac:chgData name="Marius Sandbu" userId="40cc82ae449f3ec7" providerId="LiveId" clId="{18C7D16B-2910-417F-BF1D-E345CB4F0799}" dt="2019-01-23T22:56:44.284" v="12" actId="478"/>
          <ac:picMkLst>
            <pc:docMk/>
            <pc:sldMk cId="2075186868" sldId="264"/>
            <ac:picMk id="1026" creationId="{24877395-2EEA-4123-BB0A-67A97DEA0F2F}"/>
          </ac:picMkLst>
        </pc:picChg>
        <pc:picChg chg="add del mod">
          <ac:chgData name="Marius Sandbu" userId="40cc82ae449f3ec7" providerId="LiveId" clId="{18C7D16B-2910-417F-BF1D-E345CB4F0799}" dt="2019-01-27T09:17:15.255" v="1120" actId="478"/>
          <ac:picMkLst>
            <pc:docMk/>
            <pc:sldMk cId="2075186868" sldId="264"/>
            <ac:picMk id="1026" creationId="{F7FD1F23-DCF6-42F2-9B84-F4DADC6713A0}"/>
          </ac:picMkLst>
        </pc:picChg>
        <pc:picChg chg="add del mod">
          <ac:chgData name="Marius Sandbu" userId="40cc82ae449f3ec7" providerId="LiveId" clId="{18C7D16B-2910-417F-BF1D-E345CB4F0799}" dt="2019-01-27T09:16:49.210" v="1114" actId="1076"/>
          <ac:picMkLst>
            <pc:docMk/>
            <pc:sldMk cId="2075186868" sldId="264"/>
            <ac:picMk id="1028" creationId="{F050CFB8-E513-4048-A8CF-EE502E029FB6}"/>
          </ac:picMkLst>
        </pc:picChg>
        <pc:picChg chg="add mod">
          <ac:chgData name="Marius Sandbu" userId="40cc82ae449f3ec7" providerId="LiveId" clId="{18C7D16B-2910-417F-BF1D-E345CB4F0799}" dt="2019-01-27T09:17:04.689" v="1119" actId="1076"/>
          <ac:picMkLst>
            <pc:docMk/>
            <pc:sldMk cId="2075186868" sldId="264"/>
            <ac:picMk id="1030" creationId="{AB3758D8-59BB-4EA6-8CA2-52E70D86E477}"/>
          </ac:picMkLst>
        </pc:picChg>
        <pc:picChg chg="add mod">
          <ac:chgData name="Marius Sandbu" userId="40cc82ae449f3ec7" providerId="LiveId" clId="{18C7D16B-2910-417F-BF1D-E345CB4F0799}" dt="2019-01-27T09:17:21.235" v="1123" actId="1076"/>
          <ac:picMkLst>
            <pc:docMk/>
            <pc:sldMk cId="2075186868" sldId="264"/>
            <ac:picMk id="1032" creationId="{1E365601-09F3-43E5-ACC0-EF994BEB2889}"/>
          </ac:picMkLst>
        </pc:picChg>
        <pc:picChg chg="add del">
          <ac:chgData name="Marius Sandbu" userId="40cc82ae449f3ec7" providerId="LiveId" clId="{18C7D16B-2910-417F-BF1D-E345CB4F0799}" dt="2019-01-27T09:17:34.480" v="1127"/>
          <ac:picMkLst>
            <pc:docMk/>
            <pc:sldMk cId="2075186868" sldId="264"/>
            <ac:picMk id="1034" creationId="{5179FE74-79C0-4868-917A-9B14A0C1429A}"/>
          </ac:picMkLst>
        </pc:picChg>
        <pc:picChg chg="add mod">
          <ac:chgData name="Marius Sandbu" userId="40cc82ae449f3ec7" providerId="LiveId" clId="{18C7D16B-2910-417F-BF1D-E345CB4F0799}" dt="2019-01-27T09:18:00.320" v="1133" actId="1076"/>
          <ac:picMkLst>
            <pc:docMk/>
            <pc:sldMk cId="2075186868" sldId="264"/>
            <ac:picMk id="1036" creationId="{B11E4124-4927-4E2C-AD99-41DE75819F1C}"/>
          </ac:picMkLst>
        </pc:picChg>
        <pc:picChg chg="add mod">
          <ac:chgData name="Marius Sandbu" userId="40cc82ae449f3ec7" providerId="LiveId" clId="{18C7D16B-2910-417F-BF1D-E345CB4F0799}" dt="2019-01-27T09:15:40.634" v="1100" actId="1076"/>
          <ac:picMkLst>
            <pc:docMk/>
            <pc:sldMk cId="2075186868" sldId="264"/>
            <ac:picMk id="2050" creationId="{3836FDB0-9576-4EA4-94D3-F4997C420F1B}"/>
          </ac:picMkLst>
        </pc:picChg>
      </pc:sldChg>
      <pc:sldChg chg="modSp add setBg">
        <pc:chgData name="Marius Sandbu" userId="40cc82ae449f3ec7" providerId="LiveId" clId="{18C7D16B-2910-417F-BF1D-E345CB4F0799}" dt="2019-01-25T22:52:31.350" v="636" actId="20577"/>
        <pc:sldMkLst>
          <pc:docMk/>
          <pc:sldMk cId="406356168" sldId="266"/>
        </pc:sldMkLst>
        <pc:spChg chg="mod">
          <ac:chgData name="Marius Sandbu" userId="40cc82ae449f3ec7" providerId="LiveId" clId="{18C7D16B-2910-417F-BF1D-E345CB4F0799}" dt="2019-01-25T22:52:31.350" v="636" actId="20577"/>
          <ac:spMkLst>
            <pc:docMk/>
            <pc:sldMk cId="406356168" sldId="266"/>
            <ac:spMk id="3" creationId="{00000000-0000-0000-0000-000000000000}"/>
          </ac:spMkLst>
        </pc:spChg>
      </pc:sldChg>
      <pc:sldChg chg="delSp modSp add">
        <pc:chgData name="Marius Sandbu" userId="40cc82ae449f3ec7" providerId="LiveId" clId="{18C7D16B-2910-417F-BF1D-E345CB4F0799}" dt="2019-01-27T09:15:50.271" v="1102" actId="404"/>
        <pc:sldMkLst>
          <pc:docMk/>
          <pc:sldMk cId="2789862094" sldId="267"/>
        </pc:sldMkLst>
        <pc:spChg chg="mod">
          <ac:chgData name="Marius Sandbu" userId="40cc82ae449f3ec7" providerId="LiveId" clId="{18C7D16B-2910-417F-BF1D-E345CB4F0799}" dt="2019-01-25T22:49:09.343" v="320" actId="6549"/>
          <ac:spMkLst>
            <pc:docMk/>
            <pc:sldMk cId="2789862094" sldId="267"/>
            <ac:spMk id="2" creationId="{00000000-0000-0000-0000-000000000000}"/>
          </ac:spMkLst>
        </pc:spChg>
        <pc:spChg chg="mod">
          <ac:chgData name="Marius Sandbu" userId="40cc82ae449f3ec7" providerId="LiveId" clId="{18C7D16B-2910-417F-BF1D-E345CB4F0799}" dt="2019-01-27T09:15:50.271" v="1102" actId="404"/>
          <ac:spMkLst>
            <pc:docMk/>
            <pc:sldMk cId="2789862094" sldId="267"/>
            <ac:spMk id="3" creationId="{00000000-0000-0000-0000-000000000000}"/>
          </ac:spMkLst>
        </pc:spChg>
        <pc:picChg chg="del">
          <ac:chgData name="Marius Sandbu" userId="40cc82ae449f3ec7" providerId="LiveId" clId="{18C7D16B-2910-417F-BF1D-E345CB4F0799}" dt="2019-01-23T23:03:13.394" v="84" actId="478"/>
          <ac:picMkLst>
            <pc:docMk/>
            <pc:sldMk cId="2789862094" sldId="267"/>
            <ac:picMk id="4" creationId="{A7A3645F-29A3-42C4-8313-4DF5CB187BDB}"/>
          </ac:picMkLst>
        </pc:picChg>
      </pc:sldChg>
      <pc:sldChg chg="addSp delSp modSp add">
        <pc:chgData name="Marius Sandbu" userId="40cc82ae449f3ec7" providerId="LiveId" clId="{18C7D16B-2910-417F-BF1D-E345CB4F0799}" dt="2019-01-25T23:01:38.392" v="717"/>
        <pc:sldMkLst>
          <pc:docMk/>
          <pc:sldMk cId="767840483" sldId="268"/>
        </pc:sldMkLst>
        <pc:spChg chg="mod">
          <ac:chgData name="Marius Sandbu" userId="40cc82ae449f3ec7" providerId="LiveId" clId="{18C7D16B-2910-417F-BF1D-E345CB4F0799}" dt="2019-01-25T22:59:42.999" v="668" actId="20577"/>
          <ac:spMkLst>
            <pc:docMk/>
            <pc:sldMk cId="767840483" sldId="268"/>
            <ac:spMk id="2" creationId="{00000000-0000-0000-0000-000000000000}"/>
          </ac:spMkLst>
        </pc:spChg>
        <pc:spChg chg="add mod">
          <ac:chgData name="Marius Sandbu" userId="40cc82ae449f3ec7" providerId="LiveId" clId="{18C7D16B-2910-417F-BF1D-E345CB4F0799}" dt="2019-01-25T23:00:51.262" v="715" actId="1038"/>
          <ac:spMkLst>
            <pc:docMk/>
            <pc:sldMk cId="767840483" sldId="268"/>
            <ac:spMk id="12" creationId="{CC1C4C57-C57D-499D-B07A-2F1CB7CB1B90}"/>
          </ac:spMkLst>
        </pc:spChg>
        <pc:spChg chg="add mod">
          <ac:chgData name="Marius Sandbu" userId="40cc82ae449f3ec7" providerId="LiveId" clId="{18C7D16B-2910-417F-BF1D-E345CB4F0799}" dt="2019-01-25T23:00:51.262" v="715" actId="1038"/>
          <ac:spMkLst>
            <pc:docMk/>
            <pc:sldMk cId="767840483" sldId="268"/>
            <ac:spMk id="13" creationId="{2977460A-FE86-4083-96FD-FD3F1737C7FC}"/>
          </ac:spMkLst>
        </pc:spChg>
        <pc:spChg chg="add mod">
          <ac:chgData name="Marius Sandbu" userId="40cc82ae449f3ec7" providerId="LiveId" clId="{18C7D16B-2910-417F-BF1D-E345CB4F0799}" dt="2019-01-25T23:00:51.262" v="715" actId="1038"/>
          <ac:spMkLst>
            <pc:docMk/>
            <pc:sldMk cId="767840483" sldId="268"/>
            <ac:spMk id="14" creationId="{3063DBE8-7353-4C20-B036-58FC370ADF3E}"/>
          </ac:spMkLst>
        </pc:spChg>
        <pc:spChg chg="add del">
          <ac:chgData name="Marius Sandbu" userId="40cc82ae449f3ec7" providerId="LiveId" clId="{18C7D16B-2910-417F-BF1D-E345CB4F0799}" dt="2019-01-25T23:01:38.392" v="717"/>
          <ac:spMkLst>
            <pc:docMk/>
            <pc:sldMk cId="767840483" sldId="268"/>
            <ac:spMk id="17" creationId="{3952F8FD-DD1C-479A-9267-83136F8D570B}"/>
          </ac:spMkLst>
        </pc:spChg>
        <pc:spChg chg="add del">
          <ac:chgData name="Marius Sandbu" userId="40cc82ae449f3ec7" providerId="LiveId" clId="{18C7D16B-2910-417F-BF1D-E345CB4F0799}" dt="2019-01-25T23:01:38.392" v="717"/>
          <ac:spMkLst>
            <pc:docMk/>
            <pc:sldMk cId="767840483" sldId="268"/>
            <ac:spMk id="18" creationId="{088C23F4-11A7-4B9E-AC18-05595E5002E5}"/>
          </ac:spMkLst>
        </pc:spChg>
        <pc:spChg chg="add del">
          <ac:chgData name="Marius Sandbu" userId="40cc82ae449f3ec7" providerId="LiveId" clId="{18C7D16B-2910-417F-BF1D-E345CB4F0799}" dt="2019-01-25T23:01:38.392" v="717"/>
          <ac:spMkLst>
            <pc:docMk/>
            <pc:sldMk cId="767840483" sldId="268"/>
            <ac:spMk id="19" creationId="{EFE7B500-2010-474C-ABF0-15769B13173A}"/>
          </ac:spMkLst>
        </pc:spChg>
        <pc:picChg chg="del">
          <ac:chgData name="Marius Sandbu" userId="40cc82ae449f3ec7" providerId="LiveId" clId="{18C7D16B-2910-417F-BF1D-E345CB4F0799}" dt="2019-01-25T22:59:43.909" v="669" actId="478"/>
          <ac:picMkLst>
            <pc:docMk/>
            <pc:sldMk cId="767840483" sldId="268"/>
            <ac:picMk id="4" creationId="{9969FCCC-1516-48A7-9FF7-FCE404869D07}"/>
          </ac:picMkLst>
        </pc:picChg>
        <pc:picChg chg="add mod">
          <ac:chgData name="Marius Sandbu" userId="40cc82ae449f3ec7" providerId="LiveId" clId="{18C7D16B-2910-417F-BF1D-E345CB4F0799}" dt="2019-01-25T23:00:47.222" v="713" actId="1038"/>
          <ac:picMkLst>
            <pc:docMk/>
            <pc:sldMk cId="767840483" sldId="268"/>
            <ac:picMk id="5" creationId="{A9CAF73C-8570-429A-A7FF-11B79EEE665F}"/>
          </ac:picMkLst>
        </pc:picChg>
        <pc:picChg chg="add mod">
          <ac:chgData name="Marius Sandbu" userId="40cc82ae449f3ec7" providerId="LiveId" clId="{18C7D16B-2910-417F-BF1D-E345CB4F0799}" dt="2019-01-25T23:00:47.222" v="713" actId="1038"/>
          <ac:picMkLst>
            <pc:docMk/>
            <pc:sldMk cId="767840483" sldId="268"/>
            <ac:picMk id="6" creationId="{0A4F1DBA-6CBC-46B7-921F-E873EC0E82EB}"/>
          </ac:picMkLst>
        </pc:picChg>
        <pc:picChg chg="add mod">
          <ac:chgData name="Marius Sandbu" userId="40cc82ae449f3ec7" providerId="LiveId" clId="{18C7D16B-2910-417F-BF1D-E345CB4F0799}" dt="2019-01-25T23:00:47.222" v="713" actId="1038"/>
          <ac:picMkLst>
            <pc:docMk/>
            <pc:sldMk cId="767840483" sldId="268"/>
            <ac:picMk id="7" creationId="{0B081C98-165F-4383-92E8-5499D913B681}"/>
          </ac:picMkLst>
        </pc:picChg>
        <pc:picChg chg="add mod">
          <ac:chgData name="Marius Sandbu" userId="40cc82ae449f3ec7" providerId="LiveId" clId="{18C7D16B-2910-417F-BF1D-E345CB4F0799}" dt="2019-01-25T23:00:47.222" v="713" actId="1038"/>
          <ac:picMkLst>
            <pc:docMk/>
            <pc:sldMk cId="767840483" sldId="268"/>
            <ac:picMk id="8" creationId="{DADC8707-7DD6-4836-88B9-13188BCA1070}"/>
          </ac:picMkLst>
        </pc:picChg>
        <pc:picChg chg="add mod">
          <ac:chgData name="Marius Sandbu" userId="40cc82ae449f3ec7" providerId="LiveId" clId="{18C7D16B-2910-417F-BF1D-E345CB4F0799}" dt="2019-01-25T23:00:47.222" v="713" actId="1038"/>
          <ac:picMkLst>
            <pc:docMk/>
            <pc:sldMk cId="767840483" sldId="268"/>
            <ac:picMk id="9" creationId="{6FE9C9B7-8592-4EC3-AEAC-B1993923D46B}"/>
          </ac:picMkLst>
        </pc:picChg>
        <pc:picChg chg="add mod">
          <ac:chgData name="Marius Sandbu" userId="40cc82ae449f3ec7" providerId="LiveId" clId="{18C7D16B-2910-417F-BF1D-E345CB4F0799}" dt="2019-01-25T23:00:51.262" v="715" actId="1038"/>
          <ac:picMkLst>
            <pc:docMk/>
            <pc:sldMk cId="767840483" sldId="268"/>
            <ac:picMk id="10" creationId="{2E686466-89FD-4A44-89BE-1C345C230482}"/>
          </ac:picMkLst>
        </pc:picChg>
        <pc:picChg chg="add mod">
          <ac:chgData name="Marius Sandbu" userId="40cc82ae449f3ec7" providerId="LiveId" clId="{18C7D16B-2910-417F-BF1D-E345CB4F0799}" dt="2019-01-25T23:00:51.262" v="715" actId="1038"/>
          <ac:picMkLst>
            <pc:docMk/>
            <pc:sldMk cId="767840483" sldId="268"/>
            <ac:picMk id="11" creationId="{4F439933-74D5-405F-B656-9169A7D9B819}"/>
          </ac:picMkLst>
        </pc:picChg>
        <pc:picChg chg="add del">
          <ac:chgData name="Marius Sandbu" userId="40cc82ae449f3ec7" providerId="LiveId" clId="{18C7D16B-2910-417F-BF1D-E345CB4F0799}" dt="2019-01-25T23:01:38.392" v="717"/>
          <ac:picMkLst>
            <pc:docMk/>
            <pc:sldMk cId="767840483" sldId="268"/>
            <ac:picMk id="15" creationId="{0DB96145-79E5-4734-B20C-A5EF66BDEB58}"/>
          </ac:picMkLst>
        </pc:picChg>
        <pc:picChg chg="add del">
          <ac:chgData name="Marius Sandbu" userId="40cc82ae449f3ec7" providerId="LiveId" clId="{18C7D16B-2910-417F-BF1D-E345CB4F0799}" dt="2019-01-25T23:01:38.392" v="717"/>
          <ac:picMkLst>
            <pc:docMk/>
            <pc:sldMk cId="767840483" sldId="268"/>
            <ac:picMk id="16" creationId="{2609016D-E465-4EE5-8549-E5FA8612ABB7}"/>
          </ac:picMkLst>
        </pc:picChg>
      </pc:sldChg>
      <pc:sldChg chg="addSp delSp modSp add ord setBg">
        <pc:chgData name="Marius Sandbu" userId="40cc82ae449f3ec7" providerId="LiveId" clId="{18C7D16B-2910-417F-BF1D-E345CB4F0799}" dt="2019-01-25T23:03:43.753" v="794"/>
        <pc:sldMkLst>
          <pc:docMk/>
          <pc:sldMk cId="2939099066" sldId="269"/>
        </pc:sldMkLst>
        <pc:spChg chg="mod">
          <ac:chgData name="Marius Sandbu" userId="40cc82ae449f3ec7" providerId="LiveId" clId="{18C7D16B-2910-417F-BF1D-E345CB4F0799}" dt="2019-01-25T23:02:21.319" v="746" actId="207"/>
          <ac:spMkLst>
            <pc:docMk/>
            <pc:sldMk cId="2939099066" sldId="269"/>
            <ac:spMk id="2" creationId="{00000000-0000-0000-0000-000000000000}"/>
          </ac:spMkLst>
        </pc:spChg>
        <pc:spChg chg="del">
          <ac:chgData name="Marius Sandbu" userId="40cc82ae449f3ec7" providerId="LiveId" clId="{18C7D16B-2910-417F-BF1D-E345CB4F0799}" dt="2019-01-25T23:01:43.180" v="721" actId="478"/>
          <ac:spMkLst>
            <pc:docMk/>
            <pc:sldMk cId="2939099066" sldId="269"/>
            <ac:spMk id="12" creationId="{CC1C4C57-C57D-499D-B07A-2F1CB7CB1B90}"/>
          </ac:spMkLst>
        </pc:spChg>
        <pc:spChg chg="del">
          <ac:chgData name="Marius Sandbu" userId="40cc82ae449f3ec7" providerId="LiveId" clId="{18C7D16B-2910-417F-BF1D-E345CB4F0799}" dt="2019-01-25T23:01:43.806" v="722" actId="478"/>
          <ac:spMkLst>
            <pc:docMk/>
            <pc:sldMk cId="2939099066" sldId="269"/>
            <ac:spMk id="13" creationId="{2977460A-FE86-4083-96FD-FD3F1737C7FC}"/>
          </ac:spMkLst>
        </pc:spChg>
        <pc:spChg chg="del">
          <ac:chgData name="Marius Sandbu" userId="40cc82ae449f3ec7" providerId="LiveId" clId="{18C7D16B-2910-417F-BF1D-E345CB4F0799}" dt="2019-01-25T23:01:44.380" v="723" actId="478"/>
          <ac:spMkLst>
            <pc:docMk/>
            <pc:sldMk cId="2939099066" sldId="269"/>
            <ac:spMk id="14" creationId="{3063DBE8-7353-4C20-B036-58FC370ADF3E}"/>
          </ac:spMkLst>
        </pc:spChg>
        <pc:spChg chg="add mod">
          <ac:chgData name="Marius Sandbu" userId="40cc82ae449f3ec7" providerId="LiveId" clId="{18C7D16B-2910-417F-BF1D-E345CB4F0799}" dt="2019-01-25T23:03:15.381" v="758" actId="113"/>
          <ac:spMkLst>
            <pc:docMk/>
            <pc:sldMk cId="2939099066" sldId="269"/>
            <ac:spMk id="15" creationId="{BD3004A1-CE10-4B8C-9371-1930FB38CBBF}"/>
          </ac:spMkLst>
        </pc:spChg>
        <pc:spChg chg="add mod">
          <ac:chgData name="Marius Sandbu" userId="40cc82ae449f3ec7" providerId="LiveId" clId="{18C7D16B-2910-417F-BF1D-E345CB4F0799}" dt="2019-01-25T23:03:03.534" v="751" actId="1076"/>
          <ac:spMkLst>
            <pc:docMk/>
            <pc:sldMk cId="2939099066" sldId="269"/>
            <ac:spMk id="17" creationId="{8EF5F5F0-67CD-46CE-976B-5C9CF1578E64}"/>
          </ac:spMkLst>
        </pc:spChg>
        <pc:spChg chg="add mod">
          <ac:chgData name="Marius Sandbu" userId="40cc82ae449f3ec7" providerId="LiveId" clId="{18C7D16B-2910-417F-BF1D-E345CB4F0799}" dt="2019-01-25T23:03:03.534" v="751" actId="1076"/>
          <ac:spMkLst>
            <pc:docMk/>
            <pc:sldMk cId="2939099066" sldId="269"/>
            <ac:spMk id="18" creationId="{3DAFFE4C-C14D-4B44-839D-66675D841AC3}"/>
          </ac:spMkLst>
        </pc:spChg>
        <pc:spChg chg="add mod">
          <ac:chgData name="Marius Sandbu" userId="40cc82ae449f3ec7" providerId="LiveId" clId="{18C7D16B-2910-417F-BF1D-E345CB4F0799}" dt="2019-01-25T23:03:03.534" v="751" actId="1076"/>
          <ac:spMkLst>
            <pc:docMk/>
            <pc:sldMk cId="2939099066" sldId="269"/>
            <ac:spMk id="19" creationId="{1AC4208E-D153-42F4-BFCC-1341B11B6144}"/>
          </ac:spMkLst>
        </pc:spChg>
        <pc:spChg chg="add mod">
          <ac:chgData name="Marius Sandbu" userId="40cc82ae449f3ec7" providerId="LiveId" clId="{18C7D16B-2910-417F-BF1D-E345CB4F0799}" dt="2019-01-25T23:03:03.534" v="751" actId="1076"/>
          <ac:spMkLst>
            <pc:docMk/>
            <pc:sldMk cId="2939099066" sldId="269"/>
            <ac:spMk id="20" creationId="{26E8C88F-24F5-4C80-8FFC-65BA649FDEF5}"/>
          </ac:spMkLst>
        </pc:spChg>
        <pc:spChg chg="add mod">
          <ac:chgData name="Marius Sandbu" userId="40cc82ae449f3ec7" providerId="LiveId" clId="{18C7D16B-2910-417F-BF1D-E345CB4F0799}" dt="2019-01-25T23:03:29.364" v="793" actId="6549"/>
          <ac:spMkLst>
            <pc:docMk/>
            <pc:sldMk cId="2939099066" sldId="269"/>
            <ac:spMk id="22" creationId="{3F87896C-A6BE-460D-9DB1-E7799E3A36B8}"/>
          </ac:spMkLst>
        </pc:spChg>
        <pc:picChg chg="del">
          <ac:chgData name="Marius Sandbu" userId="40cc82ae449f3ec7" providerId="LiveId" clId="{18C7D16B-2910-417F-BF1D-E345CB4F0799}" dt="2019-01-25T23:01:45.677" v="724" actId="478"/>
          <ac:picMkLst>
            <pc:docMk/>
            <pc:sldMk cId="2939099066" sldId="269"/>
            <ac:picMk id="5" creationId="{A9CAF73C-8570-429A-A7FF-11B79EEE665F}"/>
          </ac:picMkLst>
        </pc:picChg>
        <pc:picChg chg="del">
          <ac:chgData name="Marius Sandbu" userId="40cc82ae449f3ec7" providerId="LiveId" clId="{18C7D16B-2910-417F-BF1D-E345CB4F0799}" dt="2019-01-25T23:01:45.677" v="724" actId="478"/>
          <ac:picMkLst>
            <pc:docMk/>
            <pc:sldMk cId="2939099066" sldId="269"/>
            <ac:picMk id="6" creationId="{0A4F1DBA-6CBC-46B7-921F-E873EC0E82EB}"/>
          </ac:picMkLst>
        </pc:picChg>
        <pc:picChg chg="del">
          <ac:chgData name="Marius Sandbu" userId="40cc82ae449f3ec7" providerId="LiveId" clId="{18C7D16B-2910-417F-BF1D-E345CB4F0799}" dt="2019-01-25T23:01:45.677" v="724" actId="478"/>
          <ac:picMkLst>
            <pc:docMk/>
            <pc:sldMk cId="2939099066" sldId="269"/>
            <ac:picMk id="7" creationId="{0B081C98-165F-4383-92E8-5499D913B681}"/>
          </ac:picMkLst>
        </pc:picChg>
        <pc:picChg chg="del">
          <ac:chgData name="Marius Sandbu" userId="40cc82ae449f3ec7" providerId="LiveId" clId="{18C7D16B-2910-417F-BF1D-E345CB4F0799}" dt="2019-01-25T23:01:45.677" v="724" actId="478"/>
          <ac:picMkLst>
            <pc:docMk/>
            <pc:sldMk cId="2939099066" sldId="269"/>
            <ac:picMk id="8" creationId="{DADC8707-7DD6-4836-88B9-13188BCA1070}"/>
          </ac:picMkLst>
        </pc:picChg>
        <pc:picChg chg="del">
          <ac:chgData name="Marius Sandbu" userId="40cc82ae449f3ec7" providerId="LiveId" clId="{18C7D16B-2910-417F-BF1D-E345CB4F0799}" dt="2019-01-25T23:01:45.677" v="724" actId="478"/>
          <ac:picMkLst>
            <pc:docMk/>
            <pc:sldMk cId="2939099066" sldId="269"/>
            <ac:picMk id="9" creationId="{6FE9C9B7-8592-4EC3-AEAC-B1993923D46B}"/>
          </ac:picMkLst>
        </pc:picChg>
        <pc:picChg chg="del">
          <ac:chgData name="Marius Sandbu" userId="40cc82ae449f3ec7" providerId="LiveId" clId="{18C7D16B-2910-417F-BF1D-E345CB4F0799}" dt="2019-01-25T23:01:42.540" v="720" actId="478"/>
          <ac:picMkLst>
            <pc:docMk/>
            <pc:sldMk cId="2939099066" sldId="269"/>
            <ac:picMk id="10" creationId="{2E686466-89FD-4A44-89BE-1C345C230482}"/>
          </ac:picMkLst>
        </pc:picChg>
        <pc:picChg chg="del">
          <ac:chgData name="Marius Sandbu" userId="40cc82ae449f3ec7" providerId="LiveId" clId="{18C7D16B-2910-417F-BF1D-E345CB4F0799}" dt="2019-01-25T23:01:41.992" v="719" actId="478"/>
          <ac:picMkLst>
            <pc:docMk/>
            <pc:sldMk cId="2939099066" sldId="269"/>
            <ac:picMk id="11" creationId="{4F439933-74D5-405F-B656-9169A7D9B819}"/>
          </ac:picMkLst>
        </pc:picChg>
        <pc:picChg chg="add mod">
          <ac:chgData name="Marius Sandbu" userId="40cc82ae449f3ec7" providerId="LiveId" clId="{18C7D16B-2910-417F-BF1D-E345CB4F0799}" dt="2019-01-25T23:03:06.216" v="753" actId="1076"/>
          <ac:picMkLst>
            <pc:docMk/>
            <pc:sldMk cId="2939099066" sldId="269"/>
            <ac:picMk id="16" creationId="{2F72C46E-3FBD-464D-8A7A-7521675255F4}"/>
          </ac:picMkLst>
        </pc:picChg>
        <pc:picChg chg="add mod">
          <ac:chgData name="Marius Sandbu" userId="40cc82ae449f3ec7" providerId="LiveId" clId="{18C7D16B-2910-417F-BF1D-E345CB4F0799}" dt="2019-01-25T23:02:55.584" v="750" actId="14100"/>
          <ac:picMkLst>
            <pc:docMk/>
            <pc:sldMk cId="2939099066" sldId="269"/>
            <ac:picMk id="1026" creationId="{CF7F0284-0DB4-4C66-B498-147407876E64}"/>
          </ac:picMkLst>
        </pc:picChg>
        <pc:cxnChg chg="add del mod">
          <ac:chgData name="Marius Sandbu" userId="40cc82ae449f3ec7" providerId="LiveId" clId="{18C7D16B-2910-417F-BF1D-E345CB4F0799}" dt="2019-01-25T23:02:08.972" v="730" actId="478"/>
          <ac:cxnSpMkLst>
            <pc:docMk/>
            <pc:sldMk cId="2939099066" sldId="269"/>
            <ac:cxnSpMk id="21" creationId="{EC998EE1-B5BA-4CA7-AC91-4EFF15A74656}"/>
          </ac:cxnSpMkLst>
        </pc:cxnChg>
      </pc:sldChg>
      <pc:sldChg chg="addSp delSp modSp add">
        <pc:chgData name="Marius Sandbu" userId="40cc82ae449f3ec7" providerId="LiveId" clId="{18C7D16B-2910-417F-BF1D-E345CB4F0799}" dt="2019-01-27T09:28:50.557" v="1467" actId="20577"/>
        <pc:sldMkLst>
          <pc:docMk/>
          <pc:sldMk cId="3919377168" sldId="270"/>
        </pc:sldMkLst>
        <pc:spChg chg="mod">
          <ac:chgData name="Marius Sandbu" userId="40cc82ae449f3ec7" providerId="LiveId" clId="{18C7D16B-2910-417F-BF1D-E345CB4F0799}" dt="2019-01-25T23:04:48.744" v="829" actId="20577"/>
          <ac:spMkLst>
            <pc:docMk/>
            <pc:sldMk cId="3919377168" sldId="270"/>
            <ac:spMk id="2" creationId="{00000000-0000-0000-0000-000000000000}"/>
          </ac:spMkLst>
        </pc:spChg>
        <pc:spChg chg="add mod">
          <ac:chgData name="Marius Sandbu" userId="40cc82ae449f3ec7" providerId="LiveId" clId="{18C7D16B-2910-417F-BF1D-E345CB4F0799}" dt="2019-01-27T09:28:50.557" v="1467" actId="20577"/>
          <ac:spMkLst>
            <pc:docMk/>
            <pc:sldMk cId="3919377168" sldId="270"/>
            <ac:spMk id="3" creationId="{9473C07D-1ADA-4D32-848F-F2A95044E6A4}"/>
          </ac:spMkLst>
        </pc:spChg>
        <pc:spChg chg="del">
          <ac:chgData name="Marius Sandbu" userId="40cc82ae449f3ec7" providerId="LiveId" clId="{18C7D16B-2910-417F-BF1D-E345CB4F0799}" dt="2019-01-25T23:04:54.464" v="833" actId="478"/>
          <ac:spMkLst>
            <pc:docMk/>
            <pc:sldMk cId="3919377168" sldId="270"/>
            <ac:spMk id="12" creationId="{CC1C4C57-C57D-499D-B07A-2F1CB7CB1B90}"/>
          </ac:spMkLst>
        </pc:spChg>
        <pc:spChg chg="del">
          <ac:chgData name="Marius Sandbu" userId="40cc82ae449f3ec7" providerId="LiveId" clId="{18C7D16B-2910-417F-BF1D-E345CB4F0799}" dt="2019-01-25T23:04:54.464" v="833" actId="478"/>
          <ac:spMkLst>
            <pc:docMk/>
            <pc:sldMk cId="3919377168" sldId="270"/>
            <ac:spMk id="13" creationId="{2977460A-FE86-4083-96FD-FD3F1737C7FC}"/>
          </ac:spMkLst>
        </pc:spChg>
        <pc:spChg chg="del">
          <ac:chgData name="Marius Sandbu" userId="40cc82ae449f3ec7" providerId="LiveId" clId="{18C7D16B-2910-417F-BF1D-E345CB4F0799}" dt="2019-01-25T23:04:54.464" v="833" actId="478"/>
          <ac:spMkLst>
            <pc:docMk/>
            <pc:sldMk cId="3919377168" sldId="270"/>
            <ac:spMk id="14" creationId="{3063DBE8-7353-4C20-B036-58FC370ADF3E}"/>
          </ac:spMkLst>
        </pc:spChg>
        <pc:picChg chg="del">
          <ac:chgData name="Marius Sandbu" userId="40cc82ae449f3ec7" providerId="LiveId" clId="{18C7D16B-2910-417F-BF1D-E345CB4F0799}" dt="2019-01-25T23:04:51.568" v="830" actId="478"/>
          <ac:picMkLst>
            <pc:docMk/>
            <pc:sldMk cId="3919377168" sldId="270"/>
            <ac:picMk id="5" creationId="{A9CAF73C-8570-429A-A7FF-11B79EEE665F}"/>
          </ac:picMkLst>
        </pc:picChg>
        <pc:picChg chg="del">
          <ac:chgData name="Marius Sandbu" userId="40cc82ae449f3ec7" providerId="LiveId" clId="{18C7D16B-2910-417F-BF1D-E345CB4F0799}" dt="2019-01-25T23:04:51.568" v="830" actId="478"/>
          <ac:picMkLst>
            <pc:docMk/>
            <pc:sldMk cId="3919377168" sldId="270"/>
            <ac:picMk id="6" creationId="{0A4F1DBA-6CBC-46B7-921F-E873EC0E82EB}"/>
          </ac:picMkLst>
        </pc:picChg>
        <pc:picChg chg="del">
          <ac:chgData name="Marius Sandbu" userId="40cc82ae449f3ec7" providerId="LiveId" clId="{18C7D16B-2910-417F-BF1D-E345CB4F0799}" dt="2019-01-25T23:04:51.568" v="830" actId="478"/>
          <ac:picMkLst>
            <pc:docMk/>
            <pc:sldMk cId="3919377168" sldId="270"/>
            <ac:picMk id="7" creationId="{0B081C98-165F-4383-92E8-5499D913B681}"/>
          </ac:picMkLst>
        </pc:picChg>
        <pc:picChg chg="del">
          <ac:chgData name="Marius Sandbu" userId="40cc82ae449f3ec7" providerId="LiveId" clId="{18C7D16B-2910-417F-BF1D-E345CB4F0799}" dt="2019-01-25T23:04:51.568" v="830" actId="478"/>
          <ac:picMkLst>
            <pc:docMk/>
            <pc:sldMk cId="3919377168" sldId="270"/>
            <ac:picMk id="8" creationId="{DADC8707-7DD6-4836-88B9-13188BCA1070}"/>
          </ac:picMkLst>
        </pc:picChg>
        <pc:picChg chg="del">
          <ac:chgData name="Marius Sandbu" userId="40cc82ae449f3ec7" providerId="LiveId" clId="{18C7D16B-2910-417F-BF1D-E345CB4F0799}" dt="2019-01-25T23:04:51.568" v="830" actId="478"/>
          <ac:picMkLst>
            <pc:docMk/>
            <pc:sldMk cId="3919377168" sldId="270"/>
            <ac:picMk id="9" creationId="{6FE9C9B7-8592-4EC3-AEAC-B1993923D46B}"/>
          </ac:picMkLst>
        </pc:picChg>
        <pc:picChg chg="del">
          <ac:chgData name="Marius Sandbu" userId="40cc82ae449f3ec7" providerId="LiveId" clId="{18C7D16B-2910-417F-BF1D-E345CB4F0799}" dt="2019-01-25T23:04:52.605" v="831" actId="478"/>
          <ac:picMkLst>
            <pc:docMk/>
            <pc:sldMk cId="3919377168" sldId="270"/>
            <ac:picMk id="10" creationId="{2E686466-89FD-4A44-89BE-1C345C230482}"/>
          </ac:picMkLst>
        </pc:picChg>
        <pc:picChg chg="del">
          <ac:chgData name="Marius Sandbu" userId="40cc82ae449f3ec7" providerId="LiveId" clId="{18C7D16B-2910-417F-BF1D-E345CB4F0799}" dt="2019-01-25T23:04:53.238" v="832" actId="478"/>
          <ac:picMkLst>
            <pc:docMk/>
            <pc:sldMk cId="3919377168" sldId="270"/>
            <ac:picMk id="11" creationId="{4F439933-74D5-405F-B656-9169A7D9B819}"/>
          </ac:picMkLst>
        </pc:picChg>
        <pc:picChg chg="add mod">
          <ac:chgData name="Marius Sandbu" userId="40cc82ae449f3ec7" providerId="LiveId" clId="{18C7D16B-2910-417F-BF1D-E345CB4F0799}" dt="2019-01-27T09:24:42.394" v="1315" actId="1076"/>
          <ac:picMkLst>
            <pc:docMk/>
            <pc:sldMk cId="3919377168" sldId="270"/>
            <ac:picMk id="2050" creationId="{53A38F51-4159-4EBA-8196-DA95448BFD37}"/>
          </ac:picMkLst>
        </pc:picChg>
      </pc:sldChg>
      <pc:sldChg chg="modSp add">
        <pc:chgData name="Marius Sandbu" userId="40cc82ae449f3ec7" providerId="LiveId" clId="{18C7D16B-2910-417F-BF1D-E345CB4F0799}" dt="2019-01-25T23:05:24.479" v="858" actId="20577"/>
        <pc:sldMkLst>
          <pc:docMk/>
          <pc:sldMk cId="1578504323" sldId="271"/>
        </pc:sldMkLst>
        <pc:spChg chg="mod">
          <ac:chgData name="Marius Sandbu" userId="40cc82ae449f3ec7" providerId="LiveId" clId="{18C7D16B-2910-417F-BF1D-E345CB4F0799}" dt="2019-01-25T23:05:24.479" v="858" actId="20577"/>
          <ac:spMkLst>
            <pc:docMk/>
            <pc:sldMk cId="1578504323" sldId="271"/>
            <ac:spMk id="2" creationId="{00000000-0000-0000-0000-000000000000}"/>
          </ac:spMkLst>
        </pc:spChg>
      </pc:sldChg>
      <pc:sldChg chg="modSp add setBg">
        <pc:chgData name="Marius Sandbu" userId="40cc82ae449f3ec7" providerId="LiveId" clId="{18C7D16B-2910-417F-BF1D-E345CB4F0799}" dt="2019-01-25T23:05:31.142" v="878" actId="20577"/>
        <pc:sldMkLst>
          <pc:docMk/>
          <pc:sldMk cId="1440290019" sldId="272"/>
        </pc:sldMkLst>
        <pc:spChg chg="mod">
          <ac:chgData name="Marius Sandbu" userId="40cc82ae449f3ec7" providerId="LiveId" clId="{18C7D16B-2910-417F-BF1D-E345CB4F0799}" dt="2019-01-25T23:05:31.142" v="878" actId="20577"/>
          <ac:spMkLst>
            <pc:docMk/>
            <pc:sldMk cId="1440290019" sldId="272"/>
            <ac:spMk id="2" creationId="{00000000-0000-0000-0000-000000000000}"/>
          </ac:spMkLst>
        </pc:spChg>
      </pc:sldChg>
      <pc:sldChg chg="modSp add">
        <pc:chgData name="Marius Sandbu" userId="40cc82ae449f3ec7" providerId="LiveId" clId="{18C7D16B-2910-417F-BF1D-E345CB4F0799}" dt="2019-01-25T23:05:37.841" v="900" actId="20577"/>
        <pc:sldMkLst>
          <pc:docMk/>
          <pc:sldMk cId="949748710" sldId="273"/>
        </pc:sldMkLst>
        <pc:spChg chg="mod">
          <ac:chgData name="Marius Sandbu" userId="40cc82ae449f3ec7" providerId="LiveId" clId="{18C7D16B-2910-417F-BF1D-E345CB4F0799}" dt="2019-01-25T23:05:37.841" v="900" actId="20577"/>
          <ac:spMkLst>
            <pc:docMk/>
            <pc:sldMk cId="949748710" sldId="273"/>
            <ac:spMk id="2" creationId="{00000000-0000-0000-0000-000000000000}"/>
          </ac:spMkLst>
        </pc:spChg>
      </pc:sldChg>
      <pc:sldChg chg="modSp add">
        <pc:chgData name="Marius Sandbu" userId="40cc82ae449f3ec7" providerId="LiveId" clId="{18C7D16B-2910-417F-BF1D-E345CB4F0799}" dt="2019-01-25T23:05:42.423" v="910" actId="20577"/>
        <pc:sldMkLst>
          <pc:docMk/>
          <pc:sldMk cId="307081209" sldId="274"/>
        </pc:sldMkLst>
        <pc:spChg chg="mod">
          <ac:chgData name="Marius Sandbu" userId="40cc82ae449f3ec7" providerId="LiveId" clId="{18C7D16B-2910-417F-BF1D-E345CB4F0799}" dt="2019-01-25T23:05:42.423" v="910" actId="20577"/>
          <ac:spMkLst>
            <pc:docMk/>
            <pc:sldMk cId="307081209" sldId="274"/>
            <ac:spMk id="2" creationId="{00000000-0000-0000-0000-000000000000}"/>
          </ac:spMkLst>
        </pc:spChg>
      </pc:sldChg>
      <pc:sldChg chg="addSp delSp modSp add">
        <pc:chgData name="Marius Sandbu" userId="40cc82ae449f3ec7" providerId="LiveId" clId="{18C7D16B-2910-417F-BF1D-E345CB4F0799}" dt="2019-01-27T11:14:58.815" v="3733" actId="255"/>
        <pc:sldMkLst>
          <pc:docMk/>
          <pc:sldMk cId="3873958800" sldId="275"/>
        </pc:sldMkLst>
        <pc:spChg chg="mod">
          <ac:chgData name="Marius Sandbu" userId="40cc82ae449f3ec7" providerId="LiveId" clId="{18C7D16B-2910-417F-BF1D-E345CB4F0799}" dt="2019-01-27T09:29:19.407" v="1469" actId="1036"/>
          <ac:spMkLst>
            <pc:docMk/>
            <pc:sldMk cId="3873958800" sldId="275"/>
            <ac:spMk id="2" creationId="{00000000-0000-0000-0000-000000000000}"/>
          </ac:spMkLst>
        </pc:spChg>
        <pc:graphicFrameChg chg="add del mod">
          <ac:chgData name="Marius Sandbu" userId="40cc82ae449f3ec7" providerId="LiveId" clId="{18C7D16B-2910-417F-BF1D-E345CB4F0799}" dt="2019-01-25T23:09:04.417" v="945" actId="478"/>
          <ac:graphicFrameMkLst>
            <pc:docMk/>
            <pc:sldMk cId="3873958800" sldId="275"/>
            <ac:graphicFrameMk id="3" creationId="{CFCEADBC-9F18-4E65-A99B-BD5EB0B0D188}"/>
          </ac:graphicFrameMkLst>
        </pc:graphicFrameChg>
        <pc:graphicFrameChg chg="add mod modGraphic">
          <ac:chgData name="Marius Sandbu" userId="40cc82ae449f3ec7" providerId="LiveId" clId="{18C7D16B-2910-417F-BF1D-E345CB4F0799}" dt="2019-01-27T11:14:58.815" v="3733" actId="255"/>
          <ac:graphicFrameMkLst>
            <pc:docMk/>
            <pc:sldMk cId="3873958800" sldId="275"/>
            <ac:graphicFrameMk id="4" creationId="{07E6005E-6DBC-4B99-9852-4C1E05D207D0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11:17:58.210" v="3834" actId="2710"/>
        <pc:sldMkLst>
          <pc:docMk/>
          <pc:sldMk cId="0" sldId="280"/>
        </pc:sldMkLst>
        <pc:spChg chg="add mod">
          <ac:chgData name="Marius Sandbu" userId="40cc82ae449f3ec7" providerId="LiveId" clId="{18C7D16B-2910-417F-BF1D-E345CB4F0799}" dt="2019-01-27T11:17:58.210" v="3834" actId="2710"/>
          <ac:spMkLst>
            <pc:docMk/>
            <pc:sldMk cId="0" sldId="280"/>
            <ac:spMk id="2" creationId="{6B9336C0-B608-4CA1-B61F-CCFB741264E5}"/>
          </ac:spMkLst>
        </pc:spChg>
        <pc:spChg chg="mod">
          <ac:chgData name="Marius Sandbu" userId="40cc82ae449f3ec7" providerId="LiveId" clId="{18C7D16B-2910-417F-BF1D-E345CB4F0799}" dt="2019-01-27T11:04:16.238" v="3340" actId="20577"/>
          <ac:spMkLst>
            <pc:docMk/>
            <pc:sldMk cId="0" sldId="280"/>
            <ac:spMk id="775" creationId="{00000000-0000-0000-0000-000000000000}"/>
          </ac:spMkLst>
        </pc:spChg>
        <pc:graphicFrameChg chg="add modGraphic">
          <ac:chgData name="Marius Sandbu" userId="40cc82ae449f3ec7" providerId="LiveId" clId="{18C7D16B-2910-417F-BF1D-E345CB4F0799}" dt="2019-01-27T11:03:51.086" v="3325" actId="14100"/>
          <ac:graphicFrameMkLst>
            <pc:docMk/>
            <pc:sldMk cId="0" sldId="280"/>
            <ac:graphicFrameMk id="3" creationId="{83AECB09-50FC-4807-A971-FDE1C7EA961D}"/>
          </ac:graphicFrameMkLst>
        </pc:graphicFrameChg>
        <pc:graphicFrameChg chg="del mod modGraphic">
          <ac:chgData name="Marius Sandbu" userId="40cc82ae449f3ec7" providerId="LiveId" clId="{18C7D16B-2910-417F-BF1D-E345CB4F0799}" dt="2019-01-25T23:08:12.719" v="942"/>
          <ac:graphicFrameMkLst>
            <pc:docMk/>
            <pc:sldMk cId="0" sldId="280"/>
            <ac:graphicFrameMk id="776" creationId="{00000000-0000-0000-0000-000000000000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09:41:53.849" v="1706" actId="113"/>
        <pc:sldMkLst>
          <pc:docMk/>
          <pc:sldMk cId="1100443446" sldId="281"/>
        </pc:sldMkLst>
        <pc:spChg chg="mod">
          <ac:chgData name="Marius Sandbu" userId="40cc82ae449f3ec7" providerId="LiveId" clId="{18C7D16B-2910-417F-BF1D-E345CB4F0799}" dt="2019-01-25T23:14:03.302" v="1052" actId="20577"/>
          <ac:spMkLst>
            <pc:docMk/>
            <pc:sldMk cId="1100443446" sldId="281"/>
            <ac:spMk id="2" creationId="{00000000-0000-0000-0000-000000000000}"/>
          </ac:spMkLst>
        </pc:spChg>
        <pc:graphicFrameChg chg="del">
          <ac:chgData name="Marius Sandbu" userId="40cc82ae449f3ec7" providerId="LiveId" clId="{18C7D16B-2910-417F-BF1D-E345CB4F0799}" dt="2019-01-25T23:13:44.405" v="1037"/>
          <ac:graphicFrameMkLst>
            <pc:docMk/>
            <pc:sldMk cId="1100443446" sldId="281"/>
            <ac:graphicFrameMk id="4" creationId="{07E6005E-6DBC-4B99-9852-4C1E05D207D0}"/>
          </ac:graphicFrameMkLst>
        </pc:graphicFrameChg>
        <pc:graphicFrameChg chg="add del">
          <ac:chgData name="Marius Sandbu" userId="40cc82ae449f3ec7" providerId="LiveId" clId="{18C7D16B-2910-417F-BF1D-E345CB4F0799}" dt="2019-01-25T23:13:47.013" v="1039"/>
          <ac:graphicFrameMkLst>
            <pc:docMk/>
            <pc:sldMk cId="1100443446" sldId="281"/>
            <ac:graphicFrameMk id="5" creationId="{2D8EB21D-A1BF-427B-A4B2-11B812CF1357}"/>
          </ac:graphicFrameMkLst>
        </pc:graphicFrameChg>
        <pc:graphicFrameChg chg="add mod modGraphic">
          <ac:chgData name="Marius Sandbu" userId="40cc82ae449f3ec7" providerId="LiveId" clId="{18C7D16B-2910-417F-BF1D-E345CB4F0799}" dt="2019-01-27T09:41:53.849" v="1706" actId="113"/>
          <ac:graphicFrameMkLst>
            <pc:docMk/>
            <pc:sldMk cId="1100443446" sldId="281"/>
            <ac:graphicFrameMk id="6" creationId="{1C7FF4A0-28E5-4D2F-83BB-9D36A6D56643}"/>
          </ac:graphicFrameMkLst>
        </pc:graphicFrameChg>
      </pc:sldChg>
      <pc:sldChg chg="modSp add del">
        <pc:chgData name="Marius Sandbu" userId="40cc82ae449f3ec7" providerId="LiveId" clId="{18C7D16B-2910-417F-BF1D-E345CB4F0799}" dt="2019-01-27T10:57:48.399" v="3122" actId="20577"/>
        <pc:sldMkLst>
          <pc:docMk/>
          <pc:sldMk cId="2879445162" sldId="282"/>
        </pc:sldMkLst>
        <pc:spChg chg="mod">
          <ac:chgData name="Marius Sandbu" userId="40cc82ae449f3ec7" providerId="LiveId" clId="{18C7D16B-2910-417F-BF1D-E345CB4F0799}" dt="2019-01-25T23:14:59.062" v="1066" actId="20577"/>
          <ac:spMkLst>
            <pc:docMk/>
            <pc:sldMk cId="2879445162" sldId="282"/>
            <ac:spMk id="2" creationId="{00000000-0000-0000-0000-000000000000}"/>
          </ac:spMkLst>
        </pc:spChg>
        <pc:graphicFrameChg chg="mod modGraphic">
          <ac:chgData name="Marius Sandbu" userId="40cc82ae449f3ec7" providerId="LiveId" clId="{18C7D16B-2910-417F-BF1D-E345CB4F0799}" dt="2019-01-27T10:57:48.399" v="3122" actId="20577"/>
          <ac:graphicFrameMkLst>
            <pc:docMk/>
            <pc:sldMk cId="2879445162" sldId="282"/>
            <ac:graphicFrameMk id="4" creationId="{243C5BCA-D827-42F4-894D-083D5BA5D175}"/>
          </ac:graphicFrameMkLst>
        </pc:graphicFrameChg>
        <pc:graphicFrameChg chg="del">
          <ac:chgData name="Marius Sandbu" userId="40cc82ae449f3ec7" providerId="LiveId" clId="{18C7D16B-2910-417F-BF1D-E345CB4F0799}" dt="2019-01-25T23:15:00.796" v="1067" actId="478"/>
          <ac:graphicFrameMkLst>
            <pc:docMk/>
            <pc:sldMk cId="2879445162" sldId="282"/>
            <ac:graphicFrameMk id="6" creationId="{1C7FF4A0-28E5-4D2F-83BB-9D36A6D56643}"/>
          </ac:graphicFrameMkLst>
        </pc:graphicFrameChg>
      </pc:sldChg>
      <pc:sldChg chg="addSp delSp modSp add modAnim">
        <pc:chgData name="Marius Sandbu" userId="40cc82ae449f3ec7" providerId="LiveId" clId="{18C7D16B-2910-417F-BF1D-E345CB4F0799}" dt="2019-01-27T11:00:05.287" v="3176" actId="20577"/>
        <pc:sldMkLst>
          <pc:docMk/>
          <pc:sldMk cId="2210425906" sldId="283"/>
        </pc:sldMkLst>
        <pc:graphicFrameChg chg="del">
          <ac:chgData name="Marius Sandbu" userId="40cc82ae449f3ec7" providerId="LiveId" clId="{18C7D16B-2910-417F-BF1D-E345CB4F0799}" dt="2019-01-25T23:16:28.283" v="1087" actId="478"/>
          <ac:graphicFrameMkLst>
            <pc:docMk/>
            <pc:sldMk cId="2210425906" sldId="283"/>
            <ac:graphicFrameMk id="4" creationId="{243C5BCA-D827-42F4-894D-083D5BA5D175}"/>
          </ac:graphicFrameMkLst>
        </pc:graphicFrameChg>
        <pc:graphicFrameChg chg="add mod modGraphic">
          <ac:chgData name="Marius Sandbu" userId="40cc82ae449f3ec7" providerId="LiveId" clId="{18C7D16B-2910-417F-BF1D-E345CB4F0799}" dt="2019-01-27T11:00:05.287" v="3176" actId="20577"/>
          <ac:graphicFrameMkLst>
            <pc:docMk/>
            <pc:sldMk cId="2210425906" sldId="283"/>
            <ac:graphicFrameMk id="5" creationId="{5375604E-8BAE-453A-9507-D684EC8E6639}"/>
          </ac:graphicFrameMkLst>
        </pc:graphicFrameChg>
      </pc:sldChg>
      <pc:sldChg chg="add del">
        <pc:chgData name="Marius Sandbu" userId="40cc82ae449f3ec7" providerId="LiveId" clId="{18C7D16B-2910-417F-BF1D-E345CB4F0799}" dt="2019-01-27T09:30:23.667" v="1474"/>
        <pc:sldMkLst>
          <pc:docMk/>
          <pc:sldMk cId="3489483452" sldId="284"/>
        </pc:sldMkLst>
      </pc:sldChg>
      <pc:sldChg chg="addSp delSp modSp add delAnim">
        <pc:chgData name="Marius Sandbu" userId="40cc82ae449f3ec7" providerId="LiveId" clId="{18C7D16B-2910-417F-BF1D-E345CB4F0799}" dt="2019-01-27T09:41:45.310" v="1703" actId="113"/>
        <pc:sldMkLst>
          <pc:docMk/>
          <pc:sldMk cId="3489483452" sldId="284"/>
        </pc:sldMkLst>
        <pc:spChg chg="mod">
          <ac:chgData name="Marius Sandbu" userId="40cc82ae449f3ec7" providerId="LiveId" clId="{18C7D16B-2910-417F-BF1D-E345CB4F0799}" dt="2019-01-27T09:38:02.181" v="1673" actId="27636"/>
          <ac:spMkLst>
            <pc:docMk/>
            <pc:sldMk cId="3489483452" sldId="284"/>
            <ac:spMk id="2" creationId="{00000000-0000-0000-0000-000000000000}"/>
          </ac:spMkLst>
        </pc:spChg>
        <pc:graphicFrameChg chg="del">
          <ac:chgData name="Marius Sandbu" userId="40cc82ae449f3ec7" providerId="LiveId" clId="{18C7D16B-2910-417F-BF1D-E345CB4F0799}" dt="2019-01-27T09:30:28.327" v="1476" actId="478"/>
          <ac:graphicFrameMkLst>
            <pc:docMk/>
            <pc:sldMk cId="3489483452" sldId="284"/>
            <ac:graphicFrameMk id="5" creationId="{5375604E-8BAE-453A-9507-D684EC8E6639}"/>
          </ac:graphicFrameMkLst>
        </pc:graphicFrameChg>
        <pc:graphicFrameChg chg="add del">
          <ac:chgData name="Marius Sandbu" userId="40cc82ae449f3ec7" providerId="LiveId" clId="{18C7D16B-2910-417F-BF1D-E345CB4F0799}" dt="2019-01-27T09:31:22.477" v="1483"/>
          <ac:graphicFrameMkLst>
            <pc:docMk/>
            <pc:sldMk cId="3489483452" sldId="284"/>
            <ac:graphicFrameMk id="6" creationId="{7BA9E9CB-5262-4783-A382-A30B9BAB5FA4}"/>
          </ac:graphicFrameMkLst>
        </pc:graphicFrameChg>
        <pc:graphicFrameChg chg="add mod modGraphic">
          <ac:chgData name="Marius Sandbu" userId="40cc82ae449f3ec7" providerId="LiveId" clId="{18C7D16B-2910-417F-BF1D-E345CB4F0799}" dt="2019-01-27T09:41:45.310" v="1703" actId="113"/>
          <ac:graphicFrameMkLst>
            <pc:docMk/>
            <pc:sldMk cId="3489483452" sldId="284"/>
            <ac:graphicFrameMk id="7" creationId="{59D97EE7-4EC0-47E8-9DE0-8AD45E508068}"/>
          </ac:graphicFrameMkLst>
        </pc:graphicFrameChg>
        <pc:picChg chg="add del mod">
          <ac:chgData name="Marius Sandbu" userId="40cc82ae449f3ec7" providerId="LiveId" clId="{18C7D16B-2910-417F-BF1D-E345CB4F0799}" dt="2019-01-27T09:31:07.797" v="1480" actId="478"/>
          <ac:picMkLst>
            <pc:docMk/>
            <pc:sldMk cId="3489483452" sldId="284"/>
            <ac:picMk id="4" creationId="{55D33F64-20C0-4C79-AB56-56204349AAA9}"/>
          </ac:picMkLst>
        </pc:picChg>
      </pc:sldChg>
      <pc:sldChg chg="addSp delSp modSp add modAnim">
        <pc:chgData name="Marius Sandbu" userId="40cc82ae449f3ec7" providerId="LiveId" clId="{18C7D16B-2910-417F-BF1D-E345CB4F0799}" dt="2019-01-27T11:12:14.457" v="3717" actId="1076"/>
        <pc:sldMkLst>
          <pc:docMk/>
          <pc:sldMk cId="2248262782" sldId="285"/>
        </pc:sldMkLst>
        <pc:spChg chg="mod">
          <ac:chgData name="Marius Sandbu" userId="40cc82ae449f3ec7" providerId="LiveId" clId="{18C7D16B-2910-417F-BF1D-E345CB4F0799}" dt="2019-01-27T09:37:19.033" v="1646" actId="20577"/>
          <ac:spMkLst>
            <pc:docMk/>
            <pc:sldMk cId="2248262782" sldId="285"/>
            <ac:spMk id="2" creationId="{00000000-0000-0000-0000-000000000000}"/>
          </ac:spMkLst>
        </pc:spChg>
        <pc:spChg chg="add del">
          <ac:chgData name="Marius Sandbu" userId="40cc82ae449f3ec7" providerId="LiveId" clId="{18C7D16B-2910-417F-BF1D-E345CB4F0799}" dt="2019-01-27T09:55:13.108" v="1929" actId="478"/>
          <ac:spMkLst>
            <pc:docMk/>
            <pc:sldMk cId="2248262782" sldId="285"/>
            <ac:spMk id="3" creationId="{62303F4D-DBC9-40DB-B065-94989AE0A397}"/>
          </ac:spMkLst>
        </pc:spChg>
        <pc:spChg chg="add del mod">
          <ac:chgData name="Marius Sandbu" userId="40cc82ae449f3ec7" providerId="LiveId" clId="{18C7D16B-2910-417F-BF1D-E345CB4F0799}" dt="2019-01-27T10:24:58.318" v="2633" actId="478"/>
          <ac:spMkLst>
            <pc:docMk/>
            <pc:sldMk cId="2248262782" sldId="285"/>
            <ac:spMk id="7" creationId="{28DB5F1C-D553-482B-B1C6-9144E31FF5DA}"/>
          </ac:spMkLst>
        </pc:spChg>
        <pc:spChg chg="add del mod">
          <ac:chgData name="Marius Sandbu" userId="40cc82ae449f3ec7" providerId="LiveId" clId="{18C7D16B-2910-417F-BF1D-E345CB4F0799}" dt="2019-01-27T10:24:28.447" v="2617" actId="478"/>
          <ac:spMkLst>
            <pc:docMk/>
            <pc:sldMk cId="2248262782" sldId="285"/>
            <ac:spMk id="8" creationId="{5AB96513-92EA-4BC9-8798-7532210311A2}"/>
          </ac:spMkLst>
        </pc:spChg>
        <pc:spChg chg="add del mod">
          <ac:chgData name="Marius Sandbu" userId="40cc82ae449f3ec7" providerId="LiveId" clId="{18C7D16B-2910-417F-BF1D-E345CB4F0799}" dt="2019-01-27T10:24:28.078" v="2616" actId="478"/>
          <ac:spMkLst>
            <pc:docMk/>
            <pc:sldMk cId="2248262782" sldId="285"/>
            <ac:spMk id="9" creationId="{CA84067E-ECDE-4FF4-A14D-EC536ADF5E27}"/>
          </ac:spMkLst>
        </pc:spChg>
        <pc:spChg chg="add del mod">
          <ac:chgData name="Marius Sandbu" userId="40cc82ae449f3ec7" providerId="LiveId" clId="{18C7D16B-2910-417F-BF1D-E345CB4F0799}" dt="2019-01-27T10:24:23.168" v="2613" actId="478"/>
          <ac:spMkLst>
            <pc:docMk/>
            <pc:sldMk cId="2248262782" sldId="285"/>
            <ac:spMk id="10" creationId="{FA53EE4C-0B18-4B80-B9AD-EB1B905A8E53}"/>
          </ac:spMkLst>
        </pc:spChg>
        <pc:spChg chg="add del mod">
          <ac:chgData name="Marius Sandbu" userId="40cc82ae449f3ec7" providerId="LiveId" clId="{18C7D16B-2910-417F-BF1D-E345CB4F0799}" dt="2019-01-27T10:24:18.639" v="2610" actId="478"/>
          <ac:spMkLst>
            <pc:docMk/>
            <pc:sldMk cId="2248262782" sldId="285"/>
            <ac:spMk id="11" creationId="{0F6ACB07-5CF6-4309-8FC8-80B5256D298F}"/>
          </ac:spMkLst>
        </pc:spChg>
        <pc:spChg chg="add del mod">
          <ac:chgData name="Marius Sandbu" userId="40cc82ae449f3ec7" providerId="LiveId" clId="{18C7D16B-2910-417F-BF1D-E345CB4F0799}" dt="2019-01-27T10:24:09.973" v="2607" actId="478"/>
          <ac:spMkLst>
            <pc:docMk/>
            <pc:sldMk cId="2248262782" sldId="285"/>
            <ac:spMk id="12" creationId="{41B71A1D-27A9-4AED-AA7D-FE1CE5B61906}"/>
          </ac:spMkLst>
        </pc:spChg>
        <pc:spChg chg="add del mod">
          <ac:chgData name="Marius Sandbu" userId="40cc82ae449f3ec7" providerId="LiveId" clId="{18C7D16B-2910-417F-BF1D-E345CB4F0799}" dt="2019-01-27T10:24:02.297" v="2605" actId="478"/>
          <ac:spMkLst>
            <pc:docMk/>
            <pc:sldMk cId="2248262782" sldId="285"/>
            <ac:spMk id="13" creationId="{D8B1849C-6FEE-4A15-A28B-DD1E20535EBE}"/>
          </ac:spMkLst>
        </pc:spChg>
        <pc:spChg chg="add del mod">
          <ac:chgData name="Marius Sandbu" userId="40cc82ae449f3ec7" providerId="LiveId" clId="{18C7D16B-2910-417F-BF1D-E345CB4F0799}" dt="2019-01-27T10:24:37.265" v="2624" actId="478"/>
          <ac:spMkLst>
            <pc:docMk/>
            <pc:sldMk cId="2248262782" sldId="285"/>
            <ac:spMk id="14" creationId="{D34AEF87-AD05-4837-B92C-56E5A8DC6614}"/>
          </ac:spMkLst>
        </pc:spChg>
        <pc:spChg chg="add del mod">
          <ac:chgData name="Marius Sandbu" userId="40cc82ae449f3ec7" providerId="LiveId" clId="{18C7D16B-2910-417F-BF1D-E345CB4F0799}" dt="2019-01-27T10:24:43.613" v="2627" actId="478"/>
          <ac:spMkLst>
            <pc:docMk/>
            <pc:sldMk cId="2248262782" sldId="285"/>
            <ac:spMk id="15" creationId="{F1DC5385-5270-4FE3-BDCB-271A58B457AE}"/>
          </ac:spMkLst>
        </pc:spChg>
        <pc:spChg chg="add del mod">
          <ac:chgData name="Marius Sandbu" userId="40cc82ae449f3ec7" providerId="LiveId" clId="{18C7D16B-2910-417F-BF1D-E345CB4F0799}" dt="2019-01-27T10:24:43.958" v="2628" actId="478"/>
          <ac:spMkLst>
            <pc:docMk/>
            <pc:sldMk cId="2248262782" sldId="285"/>
            <ac:spMk id="16" creationId="{BD895BC2-87B8-4087-AD3C-FF85DE13058E}"/>
          </ac:spMkLst>
        </pc:spChg>
        <pc:spChg chg="add del mod">
          <ac:chgData name="Marius Sandbu" userId="40cc82ae449f3ec7" providerId="LiveId" clId="{18C7D16B-2910-417F-BF1D-E345CB4F0799}" dt="2019-01-27T10:23:02.643" v="2560" actId="478"/>
          <ac:spMkLst>
            <pc:docMk/>
            <pc:sldMk cId="2248262782" sldId="285"/>
            <ac:spMk id="17" creationId="{A419F8F7-9CB3-4CF2-A648-9F7D2AD954F7}"/>
          </ac:spMkLst>
        </pc:spChg>
        <pc:spChg chg="add mod">
          <ac:chgData name="Marius Sandbu" userId="40cc82ae449f3ec7" providerId="LiveId" clId="{18C7D16B-2910-417F-BF1D-E345CB4F0799}" dt="2019-01-27T10:23:07.988" v="2563" actId="1037"/>
          <ac:spMkLst>
            <pc:docMk/>
            <pc:sldMk cId="2248262782" sldId="285"/>
            <ac:spMk id="18" creationId="{E7B8BFF0-1EE5-414C-A288-FAA03033991E}"/>
          </ac:spMkLst>
        </pc:spChg>
        <pc:spChg chg="add mod">
          <ac:chgData name="Marius Sandbu" userId="40cc82ae449f3ec7" providerId="LiveId" clId="{18C7D16B-2910-417F-BF1D-E345CB4F0799}" dt="2019-01-27T10:23:11.648" v="2570" actId="1035"/>
          <ac:spMkLst>
            <pc:docMk/>
            <pc:sldMk cId="2248262782" sldId="285"/>
            <ac:spMk id="19" creationId="{ACA09D4A-B184-41E8-A0A1-7B017EADAE20}"/>
          </ac:spMkLst>
        </pc:spChg>
        <pc:spChg chg="add mod">
          <ac:chgData name="Marius Sandbu" userId="40cc82ae449f3ec7" providerId="LiveId" clId="{18C7D16B-2910-417F-BF1D-E345CB4F0799}" dt="2019-01-27T10:23:16.588" v="2576" actId="1036"/>
          <ac:spMkLst>
            <pc:docMk/>
            <pc:sldMk cId="2248262782" sldId="285"/>
            <ac:spMk id="20" creationId="{67EEBE8A-C0F6-4AD3-8066-6047B638C82B}"/>
          </ac:spMkLst>
        </pc:spChg>
        <pc:spChg chg="add mod">
          <ac:chgData name="Marius Sandbu" userId="40cc82ae449f3ec7" providerId="LiveId" clId="{18C7D16B-2910-417F-BF1D-E345CB4F0799}" dt="2019-01-27T10:23:21.339" v="2581" actId="1035"/>
          <ac:spMkLst>
            <pc:docMk/>
            <pc:sldMk cId="2248262782" sldId="285"/>
            <ac:spMk id="21" creationId="{8923D36E-1176-4BC5-848F-4C781402FC8A}"/>
          </ac:spMkLst>
        </pc:spChg>
        <pc:spChg chg="add mod">
          <ac:chgData name="Marius Sandbu" userId="40cc82ae449f3ec7" providerId="LiveId" clId="{18C7D16B-2910-417F-BF1D-E345CB4F0799}" dt="2019-01-27T10:23:28.018" v="2586" actId="1035"/>
          <ac:spMkLst>
            <pc:docMk/>
            <pc:sldMk cId="2248262782" sldId="285"/>
            <ac:spMk id="22" creationId="{F32E9B4B-C008-4F38-9E04-8F83FF35807A}"/>
          </ac:spMkLst>
        </pc:spChg>
        <pc:spChg chg="add mod">
          <ac:chgData name="Marius Sandbu" userId="40cc82ae449f3ec7" providerId="LiveId" clId="{18C7D16B-2910-417F-BF1D-E345CB4F0799}" dt="2019-01-27T10:23:39.168" v="2597" actId="1076"/>
          <ac:spMkLst>
            <pc:docMk/>
            <pc:sldMk cId="2248262782" sldId="285"/>
            <ac:spMk id="23" creationId="{64EFA9B4-9D0A-4B00-A5B4-B253B8307514}"/>
          </ac:spMkLst>
        </pc:spChg>
        <pc:spChg chg="add mod">
          <ac:chgData name="Marius Sandbu" userId="40cc82ae449f3ec7" providerId="LiveId" clId="{18C7D16B-2910-417F-BF1D-E345CB4F0799}" dt="2019-01-27T10:23:43.299" v="2599" actId="1076"/>
          <ac:spMkLst>
            <pc:docMk/>
            <pc:sldMk cId="2248262782" sldId="285"/>
            <ac:spMk id="24" creationId="{21604004-7C10-4286-9DA8-CE000BE7B8EA}"/>
          </ac:spMkLst>
        </pc:spChg>
        <pc:spChg chg="add mod">
          <ac:chgData name="Marius Sandbu" userId="40cc82ae449f3ec7" providerId="LiveId" clId="{18C7D16B-2910-417F-BF1D-E345CB4F0799}" dt="2019-01-27T10:23:45.618" v="2601" actId="1076"/>
          <ac:spMkLst>
            <pc:docMk/>
            <pc:sldMk cId="2248262782" sldId="285"/>
            <ac:spMk id="25" creationId="{E728B94D-8982-4187-ABC6-921E81B26DCB}"/>
          </ac:spMkLst>
        </pc:spChg>
        <pc:spChg chg="add mod">
          <ac:chgData name="Marius Sandbu" userId="40cc82ae449f3ec7" providerId="LiveId" clId="{18C7D16B-2910-417F-BF1D-E345CB4F0799}" dt="2019-01-27T10:24:08.888" v="2606" actId="1076"/>
          <ac:spMkLst>
            <pc:docMk/>
            <pc:sldMk cId="2248262782" sldId="285"/>
            <ac:spMk id="26" creationId="{B037BF5D-1428-4189-BB5D-D37A99321994}"/>
          </ac:spMkLst>
        </pc:spChg>
        <pc:spChg chg="add mod">
          <ac:chgData name="Marius Sandbu" userId="40cc82ae449f3ec7" providerId="LiveId" clId="{18C7D16B-2910-417F-BF1D-E345CB4F0799}" dt="2019-01-27T10:24:13.748" v="2609" actId="1076"/>
          <ac:spMkLst>
            <pc:docMk/>
            <pc:sldMk cId="2248262782" sldId="285"/>
            <ac:spMk id="27" creationId="{C0E635C6-4F82-482D-A978-EC2A1ACAC1B5}"/>
          </ac:spMkLst>
        </pc:spChg>
        <pc:spChg chg="add mod">
          <ac:chgData name="Marius Sandbu" userId="40cc82ae449f3ec7" providerId="LiveId" clId="{18C7D16B-2910-417F-BF1D-E345CB4F0799}" dt="2019-01-27T10:24:22.168" v="2612" actId="1076"/>
          <ac:spMkLst>
            <pc:docMk/>
            <pc:sldMk cId="2248262782" sldId="285"/>
            <ac:spMk id="28" creationId="{6903DFA1-2FFF-43FB-A2A0-8F6864180540}"/>
          </ac:spMkLst>
        </pc:spChg>
        <pc:spChg chg="add mod">
          <ac:chgData name="Marius Sandbu" userId="40cc82ae449f3ec7" providerId="LiveId" clId="{18C7D16B-2910-417F-BF1D-E345CB4F0799}" dt="2019-01-27T10:24:25.998" v="2615" actId="1076"/>
          <ac:spMkLst>
            <pc:docMk/>
            <pc:sldMk cId="2248262782" sldId="285"/>
            <ac:spMk id="29" creationId="{65FF85E4-7FAD-4413-B741-2FA2EF2DDCB1}"/>
          </ac:spMkLst>
        </pc:spChg>
        <pc:spChg chg="add mod">
          <ac:chgData name="Marius Sandbu" userId="40cc82ae449f3ec7" providerId="LiveId" clId="{18C7D16B-2910-417F-BF1D-E345CB4F0799}" dt="2019-01-27T10:24:32.653" v="2621" actId="1076"/>
          <ac:spMkLst>
            <pc:docMk/>
            <pc:sldMk cId="2248262782" sldId="285"/>
            <ac:spMk id="30" creationId="{A882626F-8D25-4AC8-9332-D48FC1D1E2B3}"/>
          </ac:spMkLst>
        </pc:spChg>
        <pc:spChg chg="add mod">
          <ac:chgData name="Marius Sandbu" userId="40cc82ae449f3ec7" providerId="LiveId" clId="{18C7D16B-2910-417F-BF1D-E345CB4F0799}" dt="2019-01-27T10:24:34.528" v="2623" actId="1076"/>
          <ac:spMkLst>
            <pc:docMk/>
            <pc:sldMk cId="2248262782" sldId="285"/>
            <ac:spMk id="31" creationId="{3DA78366-30D7-41BA-8E1F-C652F558678A}"/>
          </ac:spMkLst>
        </pc:spChg>
        <pc:spChg chg="add mod">
          <ac:chgData name="Marius Sandbu" userId="40cc82ae449f3ec7" providerId="LiveId" clId="{18C7D16B-2910-417F-BF1D-E345CB4F0799}" dt="2019-01-27T10:24:42.348" v="2626" actId="1076"/>
          <ac:spMkLst>
            <pc:docMk/>
            <pc:sldMk cId="2248262782" sldId="285"/>
            <ac:spMk id="32" creationId="{57385B8F-D593-48EB-B1D5-74C788086487}"/>
          </ac:spMkLst>
        </pc:spChg>
        <pc:spChg chg="add mod">
          <ac:chgData name="Marius Sandbu" userId="40cc82ae449f3ec7" providerId="LiveId" clId="{18C7D16B-2910-417F-BF1D-E345CB4F0799}" dt="2019-01-27T10:24:48.578" v="2630" actId="1076"/>
          <ac:spMkLst>
            <pc:docMk/>
            <pc:sldMk cId="2248262782" sldId="285"/>
            <ac:spMk id="33" creationId="{296A5454-2DFE-4610-BE85-C6A579B2A980}"/>
          </ac:spMkLst>
        </pc:spChg>
        <pc:spChg chg="add mod">
          <ac:chgData name="Marius Sandbu" userId="40cc82ae449f3ec7" providerId="LiveId" clId="{18C7D16B-2910-417F-BF1D-E345CB4F0799}" dt="2019-01-27T10:24:53.058" v="2632" actId="1076"/>
          <ac:spMkLst>
            <pc:docMk/>
            <pc:sldMk cId="2248262782" sldId="285"/>
            <ac:spMk id="34" creationId="{61C7DD02-C19E-4CE7-8067-1E3D9DC9D5A2}"/>
          </ac:spMkLst>
        </pc:spChg>
        <pc:spChg chg="add mod">
          <ac:chgData name="Marius Sandbu" userId="40cc82ae449f3ec7" providerId="LiveId" clId="{18C7D16B-2910-417F-BF1D-E345CB4F0799}" dt="2019-01-27T10:25:06.509" v="2637" actId="1076"/>
          <ac:spMkLst>
            <pc:docMk/>
            <pc:sldMk cId="2248262782" sldId="285"/>
            <ac:spMk id="35" creationId="{ED96DDB1-159E-4253-A9CC-8B8B1172572D}"/>
          </ac:spMkLst>
        </pc:spChg>
        <pc:spChg chg="add mod">
          <ac:chgData name="Marius Sandbu" userId="40cc82ae449f3ec7" providerId="LiveId" clId="{18C7D16B-2910-417F-BF1D-E345CB4F0799}" dt="2019-01-27T10:25:20.418" v="2639" actId="1076"/>
          <ac:spMkLst>
            <pc:docMk/>
            <pc:sldMk cId="2248262782" sldId="285"/>
            <ac:spMk id="36" creationId="{E0321DDB-0AE1-4A25-AADA-D404B39AE094}"/>
          </ac:spMkLst>
        </pc:spChg>
        <pc:spChg chg="add mod">
          <ac:chgData name="Marius Sandbu" userId="40cc82ae449f3ec7" providerId="LiveId" clId="{18C7D16B-2910-417F-BF1D-E345CB4F0799}" dt="2019-01-27T10:25:23.356" v="2641" actId="1076"/>
          <ac:spMkLst>
            <pc:docMk/>
            <pc:sldMk cId="2248262782" sldId="285"/>
            <ac:spMk id="37" creationId="{EBAF5444-4834-447B-91C8-7B827AEEB1C3}"/>
          </ac:spMkLst>
        </pc:spChg>
        <pc:spChg chg="add mod">
          <ac:chgData name="Marius Sandbu" userId="40cc82ae449f3ec7" providerId="LiveId" clId="{18C7D16B-2910-417F-BF1D-E345CB4F0799}" dt="2019-01-27T10:25:55.515" v="2645" actId="1076"/>
          <ac:spMkLst>
            <pc:docMk/>
            <pc:sldMk cId="2248262782" sldId="285"/>
            <ac:spMk id="38" creationId="{A96C8785-D303-4855-8F0E-AB401C590C88}"/>
          </ac:spMkLst>
        </pc:spChg>
        <pc:spChg chg="add mod">
          <ac:chgData name="Marius Sandbu" userId="40cc82ae449f3ec7" providerId="LiveId" clId="{18C7D16B-2910-417F-BF1D-E345CB4F0799}" dt="2019-01-27T10:25:58.408" v="2647" actId="1076"/>
          <ac:spMkLst>
            <pc:docMk/>
            <pc:sldMk cId="2248262782" sldId="285"/>
            <ac:spMk id="39" creationId="{29367097-0103-49C3-9FC8-A22E6B058F15}"/>
          </ac:spMkLst>
        </pc:spChg>
        <pc:spChg chg="add mod">
          <ac:chgData name="Marius Sandbu" userId="40cc82ae449f3ec7" providerId="LiveId" clId="{18C7D16B-2910-417F-BF1D-E345CB4F0799}" dt="2019-01-27T10:27:48.038" v="2664" actId="1076"/>
          <ac:spMkLst>
            <pc:docMk/>
            <pc:sldMk cId="2248262782" sldId="285"/>
            <ac:spMk id="40" creationId="{38B62888-09C2-4C40-96A4-2C37D555409C}"/>
          </ac:spMkLst>
        </pc:spChg>
        <pc:spChg chg="add mod">
          <ac:chgData name="Marius Sandbu" userId="40cc82ae449f3ec7" providerId="LiveId" clId="{18C7D16B-2910-417F-BF1D-E345CB4F0799}" dt="2019-01-27T10:26:43.291" v="2651" actId="1076"/>
          <ac:spMkLst>
            <pc:docMk/>
            <pc:sldMk cId="2248262782" sldId="285"/>
            <ac:spMk id="41" creationId="{D903812D-6105-40DF-915F-BA202886E517}"/>
          </ac:spMkLst>
        </pc:spChg>
        <pc:spChg chg="add mod">
          <ac:chgData name="Marius Sandbu" userId="40cc82ae449f3ec7" providerId="LiveId" clId="{18C7D16B-2910-417F-BF1D-E345CB4F0799}" dt="2019-01-27T10:26:56.448" v="2655" actId="1076"/>
          <ac:spMkLst>
            <pc:docMk/>
            <pc:sldMk cId="2248262782" sldId="285"/>
            <ac:spMk id="42" creationId="{3A6B2105-49AF-4F8A-B03F-A9C72059975A}"/>
          </ac:spMkLst>
        </pc:spChg>
        <pc:spChg chg="add mod">
          <ac:chgData name="Marius Sandbu" userId="40cc82ae449f3ec7" providerId="LiveId" clId="{18C7D16B-2910-417F-BF1D-E345CB4F0799}" dt="2019-01-27T10:27:09.678" v="2657" actId="1076"/>
          <ac:spMkLst>
            <pc:docMk/>
            <pc:sldMk cId="2248262782" sldId="285"/>
            <ac:spMk id="43" creationId="{4060F1BE-DC18-43C5-8EF1-E8A83560FBB3}"/>
          </ac:spMkLst>
        </pc:spChg>
        <pc:spChg chg="add mod">
          <ac:chgData name="Marius Sandbu" userId="40cc82ae449f3ec7" providerId="LiveId" clId="{18C7D16B-2910-417F-BF1D-E345CB4F0799}" dt="2019-01-27T10:27:29.168" v="2659" actId="1076"/>
          <ac:spMkLst>
            <pc:docMk/>
            <pc:sldMk cId="2248262782" sldId="285"/>
            <ac:spMk id="44" creationId="{F5F659BB-BD84-467C-A037-82B5250E06B3}"/>
          </ac:spMkLst>
        </pc:spChg>
        <pc:spChg chg="add mod">
          <ac:chgData name="Marius Sandbu" userId="40cc82ae449f3ec7" providerId="LiveId" clId="{18C7D16B-2910-417F-BF1D-E345CB4F0799}" dt="2019-01-27T10:27:32.008" v="2661" actId="1076"/>
          <ac:spMkLst>
            <pc:docMk/>
            <pc:sldMk cId="2248262782" sldId="285"/>
            <ac:spMk id="45" creationId="{11A2DAF2-C166-47A0-BFAC-559A6E6BA4B9}"/>
          </ac:spMkLst>
        </pc:spChg>
        <pc:spChg chg="add mod">
          <ac:chgData name="Marius Sandbu" userId="40cc82ae449f3ec7" providerId="LiveId" clId="{18C7D16B-2910-417F-BF1D-E345CB4F0799}" dt="2019-01-27T10:27:34.778" v="2663" actId="1076"/>
          <ac:spMkLst>
            <pc:docMk/>
            <pc:sldMk cId="2248262782" sldId="285"/>
            <ac:spMk id="46" creationId="{2850B03E-1196-4D30-A5C0-7E221EEACC08}"/>
          </ac:spMkLst>
        </pc:spChg>
        <pc:spChg chg="add mod">
          <ac:chgData name="Marius Sandbu" userId="40cc82ae449f3ec7" providerId="LiveId" clId="{18C7D16B-2910-417F-BF1D-E345CB4F0799}" dt="2019-01-27T10:28:04.633" v="2673" actId="1036"/>
          <ac:spMkLst>
            <pc:docMk/>
            <pc:sldMk cId="2248262782" sldId="285"/>
            <ac:spMk id="47" creationId="{AD339681-D9D4-4566-BED4-F3E893116541}"/>
          </ac:spMkLst>
        </pc:spChg>
        <pc:spChg chg="add mod">
          <ac:chgData name="Marius Sandbu" userId="40cc82ae449f3ec7" providerId="LiveId" clId="{18C7D16B-2910-417F-BF1D-E345CB4F0799}" dt="2019-01-27T10:28:08.273" v="2675" actId="1076"/>
          <ac:spMkLst>
            <pc:docMk/>
            <pc:sldMk cId="2248262782" sldId="285"/>
            <ac:spMk id="48" creationId="{C4B6EF28-4959-4078-A2B2-C72496B26E79}"/>
          </ac:spMkLst>
        </pc:spChg>
        <pc:spChg chg="add mod">
          <ac:chgData name="Marius Sandbu" userId="40cc82ae449f3ec7" providerId="LiveId" clId="{18C7D16B-2910-417F-BF1D-E345CB4F0799}" dt="2019-01-27T10:28:22.838" v="2678" actId="1076"/>
          <ac:spMkLst>
            <pc:docMk/>
            <pc:sldMk cId="2248262782" sldId="285"/>
            <ac:spMk id="49" creationId="{23A00F83-F3C4-407F-89E5-30B844AAA532}"/>
          </ac:spMkLst>
        </pc:spChg>
        <pc:spChg chg="add mod">
          <ac:chgData name="Marius Sandbu" userId="40cc82ae449f3ec7" providerId="LiveId" clId="{18C7D16B-2910-417F-BF1D-E345CB4F0799}" dt="2019-01-27T10:28:27.818" v="2685" actId="1035"/>
          <ac:spMkLst>
            <pc:docMk/>
            <pc:sldMk cId="2248262782" sldId="285"/>
            <ac:spMk id="50" creationId="{757A01FF-E903-4BDE-AD86-12EF1719FDA2}"/>
          </ac:spMkLst>
        </pc:spChg>
        <pc:spChg chg="add mod">
          <ac:chgData name="Marius Sandbu" userId="40cc82ae449f3ec7" providerId="LiveId" clId="{18C7D16B-2910-417F-BF1D-E345CB4F0799}" dt="2019-01-27T10:28:38.598" v="2688" actId="1076"/>
          <ac:spMkLst>
            <pc:docMk/>
            <pc:sldMk cId="2248262782" sldId="285"/>
            <ac:spMk id="51" creationId="{6E361C5D-C8E2-446F-A273-A2A59FB8DD95}"/>
          </ac:spMkLst>
        </pc:spChg>
        <pc:spChg chg="add mod">
          <ac:chgData name="Marius Sandbu" userId="40cc82ae449f3ec7" providerId="LiveId" clId="{18C7D16B-2910-417F-BF1D-E345CB4F0799}" dt="2019-01-27T10:28:57.158" v="2692" actId="1076"/>
          <ac:spMkLst>
            <pc:docMk/>
            <pc:sldMk cId="2248262782" sldId="285"/>
            <ac:spMk id="53" creationId="{9F01E6BC-1C6E-4CFC-B034-18BC0F0ADBA4}"/>
          </ac:spMkLst>
        </pc:spChg>
        <pc:spChg chg="add mod">
          <ac:chgData name="Marius Sandbu" userId="40cc82ae449f3ec7" providerId="LiveId" clId="{18C7D16B-2910-417F-BF1D-E345CB4F0799}" dt="2019-01-27T10:29:00.740" v="2694" actId="1076"/>
          <ac:spMkLst>
            <pc:docMk/>
            <pc:sldMk cId="2248262782" sldId="285"/>
            <ac:spMk id="54" creationId="{3AB6F6E9-A3E5-4F0D-9901-FA4921B592E7}"/>
          </ac:spMkLst>
        </pc:spChg>
        <pc:spChg chg="add mod">
          <ac:chgData name="Marius Sandbu" userId="40cc82ae449f3ec7" providerId="LiveId" clId="{18C7D16B-2910-417F-BF1D-E345CB4F0799}" dt="2019-01-27T10:29:06.018" v="2696" actId="1076"/>
          <ac:spMkLst>
            <pc:docMk/>
            <pc:sldMk cId="2248262782" sldId="285"/>
            <ac:spMk id="55" creationId="{A9A11FB4-483A-4A03-B472-8C6BB60DF0DF}"/>
          </ac:spMkLst>
        </pc:spChg>
        <pc:spChg chg="add mod">
          <ac:chgData name="Marius Sandbu" userId="40cc82ae449f3ec7" providerId="LiveId" clId="{18C7D16B-2910-417F-BF1D-E345CB4F0799}" dt="2019-01-27T10:29:12.518" v="2698" actId="1076"/>
          <ac:spMkLst>
            <pc:docMk/>
            <pc:sldMk cId="2248262782" sldId="285"/>
            <ac:spMk id="56" creationId="{16718B19-D36B-4F93-9CD8-BA28F033C192}"/>
          </ac:spMkLst>
        </pc:spChg>
        <pc:spChg chg="add mod">
          <ac:chgData name="Marius Sandbu" userId="40cc82ae449f3ec7" providerId="LiveId" clId="{18C7D16B-2910-417F-BF1D-E345CB4F0799}" dt="2019-01-27T10:29:14.722" v="2700" actId="1076"/>
          <ac:spMkLst>
            <pc:docMk/>
            <pc:sldMk cId="2248262782" sldId="285"/>
            <ac:spMk id="57" creationId="{ECDB83C1-7730-4F9B-9038-28D2BB81EF58}"/>
          </ac:spMkLst>
        </pc:spChg>
        <pc:spChg chg="add mod">
          <ac:chgData name="Marius Sandbu" userId="40cc82ae449f3ec7" providerId="LiveId" clId="{18C7D16B-2910-417F-BF1D-E345CB4F0799}" dt="2019-01-27T10:29:17.583" v="2702" actId="1076"/>
          <ac:spMkLst>
            <pc:docMk/>
            <pc:sldMk cId="2248262782" sldId="285"/>
            <ac:spMk id="58" creationId="{14B8E6EC-897D-4E77-92C2-F1485B3C4DCA}"/>
          </ac:spMkLst>
        </pc:spChg>
        <pc:spChg chg="add mod">
          <ac:chgData name="Marius Sandbu" userId="40cc82ae449f3ec7" providerId="LiveId" clId="{18C7D16B-2910-417F-BF1D-E345CB4F0799}" dt="2019-01-27T10:29:20.448" v="2704" actId="1076"/>
          <ac:spMkLst>
            <pc:docMk/>
            <pc:sldMk cId="2248262782" sldId="285"/>
            <ac:spMk id="59" creationId="{2691445D-DAD4-414A-9C6C-1E1C202DEF03}"/>
          </ac:spMkLst>
        </pc:spChg>
        <pc:spChg chg="add mod">
          <ac:chgData name="Marius Sandbu" userId="40cc82ae449f3ec7" providerId="LiveId" clId="{18C7D16B-2910-417F-BF1D-E345CB4F0799}" dt="2019-01-27T10:29:27.798" v="2706" actId="1076"/>
          <ac:spMkLst>
            <pc:docMk/>
            <pc:sldMk cId="2248262782" sldId="285"/>
            <ac:spMk id="60" creationId="{B9202991-9F9A-4EE2-9674-31B471B4C521}"/>
          </ac:spMkLst>
        </pc:spChg>
        <pc:spChg chg="add mod">
          <ac:chgData name="Marius Sandbu" userId="40cc82ae449f3ec7" providerId="LiveId" clId="{18C7D16B-2910-417F-BF1D-E345CB4F0799}" dt="2019-01-27T10:29:33.018" v="2708" actId="1076"/>
          <ac:spMkLst>
            <pc:docMk/>
            <pc:sldMk cId="2248262782" sldId="285"/>
            <ac:spMk id="61" creationId="{49D852C8-C45C-4919-B74C-E56473BCD238}"/>
          </ac:spMkLst>
        </pc:spChg>
        <pc:spChg chg="add mod">
          <ac:chgData name="Marius Sandbu" userId="40cc82ae449f3ec7" providerId="LiveId" clId="{18C7D16B-2910-417F-BF1D-E345CB4F0799}" dt="2019-01-27T10:29:37.018" v="2712" actId="1076"/>
          <ac:spMkLst>
            <pc:docMk/>
            <pc:sldMk cId="2248262782" sldId="285"/>
            <ac:spMk id="62" creationId="{D49AC632-D9A6-4582-86B5-9B2C15252526}"/>
          </ac:spMkLst>
        </pc:spChg>
        <pc:spChg chg="add mod">
          <ac:chgData name="Marius Sandbu" userId="40cc82ae449f3ec7" providerId="LiveId" clId="{18C7D16B-2910-417F-BF1D-E345CB4F0799}" dt="2019-01-27T10:30:01.538" v="2715" actId="1076"/>
          <ac:spMkLst>
            <pc:docMk/>
            <pc:sldMk cId="2248262782" sldId="285"/>
            <ac:spMk id="63" creationId="{AF5D8C9C-2B2D-4C54-B663-16BB72C43954}"/>
          </ac:spMkLst>
        </pc:spChg>
        <pc:spChg chg="add mod">
          <ac:chgData name="Marius Sandbu" userId="40cc82ae449f3ec7" providerId="LiveId" clId="{18C7D16B-2910-417F-BF1D-E345CB4F0799}" dt="2019-01-27T10:43:39.948" v="2928" actId="113"/>
          <ac:spMkLst>
            <pc:docMk/>
            <pc:sldMk cId="2248262782" sldId="285"/>
            <ac:spMk id="64" creationId="{85C593B2-235F-40EE-BA08-98EE61C8463F}"/>
          </ac:spMkLst>
        </pc:spChg>
        <pc:spChg chg="add mod">
          <ac:chgData name="Marius Sandbu" userId="40cc82ae449f3ec7" providerId="LiveId" clId="{18C7D16B-2910-417F-BF1D-E345CB4F0799}" dt="2019-01-27T10:30:37.913" v="2746" actId="13822"/>
          <ac:spMkLst>
            <pc:docMk/>
            <pc:sldMk cId="2248262782" sldId="285"/>
            <ac:spMk id="65" creationId="{5D4FF283-17DC-44B6-8082-9D5118F14570}"/>
          </ac:spMkLst>
        </pc:spChg>
        <pc:spChg chg="add mod">
          <ac:chgData name="Marius Sandbu" userId="40cc82ae449f3ec7" providerId="LiveId" clId="{18C7D16B-2910-417F-BF1D-E345CB4F0799}" dt="2019-01-27T10:43:39.948" v="2928" actId="113"/>
          <ac:spMkLst>
            <pc:docMk/>
            <pc:sldMk cId="2248262782" sldId="285"/>
            <ac:spMk id="66" creationId="{19A17EDC-A50C-4B0A-BA36-8FCE40A12119}"/>
          </ac:spMkLst>
        </pc:spChg>
        <pc:spChg chg="add mod">
          <ac:chgData name="Marius Sandbu" userId="40cc82ae449f3ec7" providerId="LiveId" clId="{18C7D16B-2910-417F-BF1D-E345CB4F0799}" dt="2019-01-27T10:31:13.603" v="2787" actId="1076"/>
          <ac:spMkLst>
            <pc:docMk/>
            <pc:sldMk cId="2248262782" sldId="285"/>
            <ac:spMk id="67" creationId="{CBABB10F-6CB3-4419-99FC-055E72963236}"/>
          </ac:spMkLst>
        </pc:spChg>
        <pc:spChg chg="add mod">
          <ac:chgData name="Marius Sandbu" userId="40cc82ae449f3ec7" providerId="LiveId" clId="{18C7D16B-2910-417F-BF1D-E345CB4F0799}" dt="2019-01-27T10:31:20.978" v="2789" actId="1076"/>
          <ac:spMkLst>
            <pc:docMk/>
            <pc:sldMk cId="2248262782" sldId="285"/>
            <ac:spMk id="68" creationId="{D2DA2AB6-8E5C-4808-A1C8-6CF57303361F}"/>
          </ac:spMkLst>
        </pc:spChg>
        <pc:spChg chg="add mod">
          <ac:chgData name="Marius Sandbu" userId="40cc82ae449f3ec7" providerId="LiveId" clId="{18C7D16B-2910-417F-BF1D-E345CB4F0799}" dt="2019-01-27T10:31:34.529" v="2795" actId="1036"/>
          <ac:spMkLst>
            <pc:docMk/>
            <pc:sldMk cId="2248262782" sldId="285"/>
            <ac:spMk id="69" creationId="{548DDD87-B88C-4E9D-BD2A-930B0C64018B}"/>
          </ac:spMkLst>
        </pc:spChg>
        <pc:spChg chg="add mod">
          <ac:chgData name="Marius Sandbu" userId="40cc82ae449f3ec7" providerId="LiveId" clId="{18C7D16B-2910-417F-BF1D-E345CB4F0799}" dt="2019-01-27T10:31:45.998" v="2797" actId="1076"/>
          <ac:spMkLst>
            <pc:docMk/>
            <pc:sldMk cId="2248262782" sldId="285"/>
            <ac:spMk id="70" creationId="{BF0B3C2E-08CE-4F0D-8F6A-6BA0966EA77F}"/>
          </ac:spMkLst>
        </pc:spChg>
        <pc:spChg chg="add mod">
          <ac:chgData name="Marius Sandbu" userId="40cc82ae449f3ec7" providerId="LiveId" clId="{18C7D16B-2910-417F-BF1D-E345CB4F0799}" dt="2019-01-27T10:31:56.808" v="2799" actId="1076"/>
          <ac:spMkLst>
            <pc:docMk/>
            <pc:sldMk cId="2248262782" sldId="285"/>
            <ac:spMk id="71" creationId="{1384A853-315D-4603-B4FD-2506211585E1}"/>
          </ac:spMkLst>
        </pc:spChg>
        <pc:spChg chg="add mod">
          <ac:chgData name="Marius Sandbu" userId="40cc82ae449f3ec7" providerId="LiveId" clId="{18C7D16B-2910-417F-BF1D-E345CB4F0799}" dt="2019-01-27T10:32:12.878" v="2808" actId="1076"/>
          <ac:spMkLst>
            <pc:docMk/>
            <pc:sldMk cId="2248262782" sldId="285"/>
            <ac:spMk id="72" creationId="{CF2427D2-5251-43E1-8899-0DFE3E7DF48E}"/>
          </ac:spMkLst>
        </pc:spChg>
        <pc:spChg chg="add mod">
          <ac:chgData name="Marius Sandbu" userId="40cc82ae449f3ec7" providerId="LiveId" clId="{18C7D16B-2910-417F-BF1D-E345CB4F0799}" dt="2019-01-27T10:32:28.223" v="2810" actId="1076"/>
          <ac:spMkLst>
            <pc:docMk/>
            <pc:sldMk cId="2248262782" sldId="285"/>
            <ac:spMk id="73" creationId="{ADFAEDA5-0B6B-4198-BFF0-95888002626A}"/>
          </ac:spMkLst>
        </pc:spChg>
        <pc:spChg chg="add mod">
          <ac:chgData name="Marius Sandbu" userId="40cc82ae449f3ec7" providerId="LiveId" clId="{18C7D16B-2910-417F-BF1D-E345CB4F0799}" dt="2019-01-27T10:32:32.404" v="2812" actId="1076"/>
          <ac:spMkLst>
            <pc:docMk/>
            <pc:sldMk cId="2248262782" sldId="285"/>
            <ac:spMk id="74" creationId="{6E55D4BF-FFFE-4509-8C2A-278C5CD536F6}"/>
          </ac:spMkLst>
        </pc:spChg>
        <pc:spChg chg="add mod">
          <ac:chgData name="Marius Sandbu" userId="40cc82ae449f3ec7" providerId="LiveId" clId="{18C7D16B-2910-417F-BF1D-E345CB4F0799}" dt="2019-01-27T10:32:39.208" v="2814" actId="1076"/>
          <ac:spMkLst>
            <pc:docMk/>
            <pc:sldMk cId="2248262782" sldId="285"/>
            <ac:spMk id="75" creationId="{7F0D5E8B-18DB-4EAA-A964-565378B38452}"/>
          </ac:spMkLst>
        </pc:spChg>
        <pc:spChg chg="add mod">
          <ac:chgData name="Marius Sandbu" userId="40cc82ae449f3ec7" providerId="LiveId" clId="{18C7D16B-2910-417F-BF1D-E345CB4F0799}" dt="2019-01-27T10:32:46.943" v="2816" actId="1076"/>
          <ac:spMkLst>
            <pc:docMk/>
            <pc:sldMk cId="2248262782" sldId="285"/>
            <ac:spMk id="76" creationId="{BE3416D1-EDE3-485C-BF03-A5C102F782B3}"/>
          </ac:spMkLst>
        </pc:spChg>
        <pc:spChg chg="add mod">
          <ac:chgData name="Marius Sandbu" userId="40cc82ae449f3ec7" providerId="LiveId" clId="{18C7D16B-2910-417F-BF1D-E345CB4F0799}" dt="2019-01-27T10:32:50.078" v="2818" actId="1076"/>
          <ac:spMkLst>
            <pc:docMk/>
            <pc:sldMk cId="2248262782" sldId="285"/>
            <ac:spMk id="77" creationId="{1F91923A-13F5-4466-9CE6-B5F62ADAACC6}"/>
          </ac:spMkLst>
        </pc:spChg>
        <pc:spChg chg="add mod">
          <ac:chgData name="Marius Sandbu" userId="40cc82ae449f3ec7" providerId="LiveId" clId="{18C7D16B-2910-417F-BF1D-E345CB4F0799}" dt="2019-01-27T10:32:55.978" v="2820" actId="1076"/>
          <ac:spMkLst>
            <pc:docMk/>
            <pc:sldMk cId="2248262782" sldId="285"/>
            <ac:spMk id="78" creationId="{9DE933DA-AAC4-48F5-85C2-ED9B4989E3E8}"/>
          </ac:spMkLst>
        </pc:spChg>
        <pc:spChg chg="add mod">
          <ac:chgData name="Marius Sandbu" userId="40cc82ae449f3ec7" providerId="LiveId" clId="{18C7D16B-2910-417F-BF1D-E345CB4F0799}" dt="2019-01-27T10:33:02.983" v="2822" actId="1076"/>
          <ac:spMkLst>
            <pc:docMk/>
            <pc:sldMk cId="2248262782" sldId="285"/>
            <ac:spMk id="79" creationId="{6B7526CE-9482-4CBD-B0DC-BAEC7FAE9716}"/>
          </ac:spMkLst>
        </pc:spChg>
        <pc:spChg chg="add mod">
          <ac:chgData name="Marius Sandbu" userId="40cc82ae449f3ec7" providerId="LiveId" clId="{18C7D16B-2910-417F-BF1D-E345CB4F0799}" dt="2019-01-27T10:33:09.808" v="2824" actId="1076"/>
          <ac:spMkLst>
            <pc:docMk/>
            <pc:sldMk cId="2248262782" sldId="285"/>
            <ac:spMk id="80" creationId="{4820063D-F955-4BC4-83E1-CCE81D66A41E}"/>
          </ac:spMkLst>
        </pc:spChg>
        <pc:spChg chg="add mod">
          <ac:chgData name="Marius Sandbu" userId="40cc82ae449f3ec7" providerId="LiveId" clId="{18C7D16B-2910-417F-BF1D-E345CB4F0799}" dt="2019-01-27T10:33:24.038" v="2828" actId="1076"/>
          <ac:spMkLst>
            <pc:docMk/>
            <pc:sldMk cId="2248262782" sldId="285"/>
            <ac:spMk id="81" creationId="{5BBB240D-3B1D-4558-B17D-9467C3CF54A7}"/>
          </ac:spMkLst>
        </pc:spChg>
        <pc:spChg chg="add mod">
          <ac:chgData name="Marius Sandbu" userId="40cc82ae449f3ec7" providerId="LiveId" clId="{18C7D16B-2910-417F-BF1D-E345CB4F0799}" dt="2019-01-27T10:33:30.672" v="2830" actId="1076"/>
          <ac:spMkLst>
            <pc:docMk/>
            <pc:sldMk cId="2248262782" sldId="285"/>
            <ac:spMk id="82" creationId="{C6F6451E-7075-4DAC-AEDB-BF98179A13C9}"/>
          </ac:spMkLst>
        </pc:spChg>
        <pc:spChg chg="add">
          <ac:chgData name="Marius Sandbu" userId="40cc82ae449f3ec7" providerId="LiveId" clId="{18C7D16B-2910-417F-BF1D-E345CB4F0799}" dt="2019-01-27T10:33:35.608" v="2831"/>
          <ac:spMkLst>
            <pc:docMk/>
            <pc:sldMk cId="2248262782" sldId="285"/>
            <ac:spMk id="83" creationId="{C04A121B-B74B-4F54-80A6-46E4A3234FD8}"/>
          </ac:spMkLst>
        </pc:spChg>
        <pc:spChg chg="add mod">
          <ac:chgData name="Marius Sandbu" userId="40cc82ae449f3ec7" providerId="LiveId" clId="{18C7D16B-2910-417F-BF1D-E345CB4F0799}" dt="2019-01-27T10:34:00.118" v="2834" actId="1076"/>
          <ac:spMkLst>
            <pc:docMk/>
            <pc:sldMk cId="2248262782" sldId="285"/>
            <ac:spMk id="84" creationId="{CA7A9820-6281-4A66-9F0B-149FF8F1E0E7}"/>
          </ac:spMkLst>
        </pc:spChg>
        <pc:spChg chg="add mod">
          <ac:chgData name="Marius Sandbu" userId="40cc82ae449f3ec7" providerId="LiveId" clId="{18C7D16B-2910-417F-BF1D-E345CB4F0799}" dt="2019-01-27T10:34:02.418" v="2836" actId="1076"/>
          <ac:spMkLst>
            <pc:docMk/>
            <pc:sldMk cId="2248262782" sldId="285"/>
            <ac:spMk id="85" creationId="{2652E299-94ED-4CF0-A283-5A186947F863}"/>
          </ac:spMkLst>
        </pc:spChg>
        <pc:spChg chg="add mod">
          <ac:chgData name="Marius Sandbu" userId="40cc82ae449f3ec7" providerId="LiveId" clId="{18C7D16B-2910-417F-BF1D-E345CB4F0799}" dt="2019-01-27T10:34:34.998" v="2843" actId="1037"/>
          <ac:spMkLst>
            <pc:docMk/>
            <pc:sldMk cId="2248262782" sldId="285"/>
            <ac:spMk id="86" creationId="{ACDBCF73-5D4D-4349-932A-55C49DBF31EC}"/>
          </ac:spMkLst>
        </pc:spChg>
        <pc:spChg chg="add mod">
          <ac:chgData name="Marius Sandbu" userId="40cc82ae449f3ec7" providerId="LiveId" clId="{18C7D16B-2910-417F-BF1D-E345CB4F0799}" dt="2019-01-27T10:34:55.568" v="2848" actId="1076"/>
          <ac:spMkLst>
            <pc:docMk/>
            <pc:sldMk cId="2248262782" sldId="285"/>
            <ac:spMk id="87" creationId="{A3BECAA3-CE00-42A0-81A7-57ECC3EE8364}"/>
          </ac:spMkLst>
        </pc:spChg>
        <pc:spChg chg="add">
          <ac:chgData name="Marius Sandbu" userId="40cc82ae449f3ec7" providerId="LiveId" clId="{18C7D16B-2910-417F-BF1D-E345CB4F0799}" dt="2019-01-27T10:34:46.758" v="2845"/>
          <ac:spMkLst>
            <pc:docMk/>
            <pc:sldMk cId="2248262782" sldId="285"/>
            <ac:spMk id="88" creationId="{43801639-67B5-49A6-BC02-969C9E24FD35}"/>
          </ac:spMkLst>
        </pc:spChg>
        <pc:spChg chg="add mod">
          <ac:chgData name="Marius Sandbu" userId="40cc82ae449f3ec7" providerId="LiveId" clId="{18C7D16B-2910-417F-BF1D-E345CB4F0799}" dt="2019-01-27T10:35:00.878" v="2850" actId="1076"/>
          <ac:spMkLst>
            <pc:docMk/>
            <pc:sldMk cId="2248262782" sldId="285"/>
            <ac:spMk id="89" creationId="{098159A3-9E7F-4A5E-87CE-32E6C3E5E861}"/>
          </ac:spMkLst>
        </pc:spChg>
        <pc:spChg chg="add mod">
          <ac:chgData name="Marius Sandbu" userId="40cc82ae449f3ec7" providerId="LiveId" clId="{18C7D16B-2910-417F-BF1D-E345CB4F0799}" dt="2019-01-27T10:35:05.283" v="2852" actId="1076"/>
          <ac:spMkLst>
            <pc:docMk/>
            <pc:sldMk cId="2248262782" sldId="285"/>
            <ac:spMk id="90" creationId="{8FA5118A-F3B5-4020-B42A-EC61D2931140}"/>
          </ac:spMkLst>
        </pc:spChg>
        <pc:spChg chg="add mod">
          <ac:chgData name="Marius Sandbu" userId="40cc82ae449f3ec7" providerId="LiveId" clId="{18C7D16B-2910-417F-BF1D-E345CB4F0799}" dt="2019-01-27T10:35:11.648" v="2854" actId="1076"/>
          <ac:spMkLst>
            <pc:docMk/>
            <pc:sldMk cId="2248262782" sldId="285"/>
            <ac:spMk id="91" creationId="{6865A1B5-CC6A-4C60-8F2D-670F3C1E2806}"/>
          </ac:spMkLst>
        </pc:spChg>
        <pc:spChg chg="add mod">
          <ac:chgData name="Marius Sandbu" userId="40cc82ae449f3ec7" providerId="LiveId" clId="{18C7D16B-2910-417F-BF1D-E345CB4F0799}" dt="2019-01-27T10:44:17.028" v="2931" actId="1076"/>
          <ac:spMkLst>
            <pc:docMk/>
            <pc:sldMk cId="2248262782" sldId="285"/>
            <ac:spMk id="92" creationId="{A3E661E7-C47A-4CDF-8409-EEAE3078F73D}"/>
          </ac:spMkLst>
        </pc:spChg>
        <pc:spChg chg="add mod">
          <ac:chgData name="Marius Sandbu" userId="40cc82ae449f3ec7" providerId="LiveId" clId="{18C7D16B-2910-417F-BF1D-E345CB4F0799}" dt="2019-01-27T10:37:18.648" v="2873" actId="13822"/>
          <ac:spMkLst>
            <pc:docMk/>
            <pc:sldMk cId="2248262782" sldId="285"/>
            <ac:spMk id="93" creationId="{E57D7073-2945-437A-8020-5AD94DA992B2}"/>
          </ac:spMkLst>
        </pc:spChg>
        <pc:spChg chg="add mod">
          <ac:chgData name="Marius Sandbu" userId="40cc82ae449f3ec7" providerId="LiveId" clId="{18C7D16B-2910-417F-BF1D-E345CB4F0799}" dt="2019-01-27T10:37:28.103" v="2875" actId="1076"/>
          <ac:spMkLst>
            <pc:docMk/>
            <pc:sldMk cId="2248262782" sldId="285"/>
            <ac:spMk id="94" creationId="{EA4696EC-EC3E-4F73-8E33-D7D0B713AD0B}"/>
          </ac:spMkLst>
        </pc:spChg>
        <pc:spChg chg="add mod">
          <ac:chgData name="Marius Sandbu" userId="40cc82ae449f3ec7" providerId="LiveId" clId="{18C7D16B-2910-417F-BF1D-E345CB4F0799}" dt="2019-01-27T10:37:34.878" v="2877" actId="1076"/>
          <ac:spMkLst>
            <pc:docMk/>
            <pc:sldMk cId="2248262782" sldId="285"/>
            <ac:spMk id="95" creationId="{5AEA04EF-6A45-4ED5-B2C1-5ED92AFBEA4C}"/>
          </ac:spMkLst>
        </pc:spChg>
        <pc:spChg chg="add mod">
          <ac:chgData name="Marius Sandbu" userId="40cc82ae449f3ec7" providerId="LiveId" clId="{18C7D16B-2910-417F-BF1D-E345CB4F0799}" dt="2019-01-27T10:37:38.894" v="2879" actId="1076"/>
          <ac:spMkLst>
            <pc:docMk/>
            <pc:sldMk cId="2248262782" sldId="285"/>
            <ac:spMk id="96" creationId="{14EFF1D4-1201-47AC-A274-FE789B5BE357}"/>
          </ac:spMkLst>
        </pc:spChg>
        <pc:spChg chg="add mod">
          <ac:chgData name="Marius Sandbu" userId="40cc82ae449f3ec7" providerId="LiveId" clId="{18C7D16B-2910-417F-BF1D-E345CB4F0799}" dt="2019-01-27T10:37:44.818" v="2881" actId="1076"/>
          <ac:spMkLst>
            <pc:docMk/>
            <pc:sldMk cId="2248262782" sldId="285"/>
            <ac:spMk id="97" creationId="{CC6176D0-BD30-4803-AC97-81288C4787A3}"/>
          </ac:spMkLst>
        </pc:spChg>
        <pc:spChg chg="add mod">
          <ac:chgData name="Marius Sandbu" userId="40cc82ae449f3ec7" providerId="LiveId" clId="{18C7D16B-2910-417F-BF1D-E345CB4F0799}" dt="2019-01-27T10:37:49.188" v="2883" actId="1076"/>
          <ac:spMkLst>
            <pc:docMk/>
            <pc:sldMk cId="2248262782" sldId="285"/>
            <ac:spMk id="98" creationId="{53379313-F15B-4DC9-8D6C-068AD3B0F2AA}"/>
          </ac:spMkLst>
        </pc:spChg>
        <pc:spChg chg="add mod">
          <ac:chgData name="Marius Sandbu" userId="40cc82ae449f3ec7" providerId="LiveId" clId="{18C7D16B-2910-417F-BF1D-E345CB4F0799}" dt="2019-01-27T10:37:52.528" v="2885" actId="1076"/>
          <ac:spMkLst>
            <pc:docMk/>
            <pc:sldMk cId="2248262782" sldId="285"/>
            <ac:spMk id="99" creationId="{610A2756-8B89-47AD-A3F2-D2ACB8B38FE2}"/>
          </ac:spMkLst>
        </pc:spChg>
        <pc:spChg chg="add mod">
          <ac:chgData name="Marius Sandbu" userId="40cc82ae449f3ec7" providerId="LiveId" clId="{18C7D16B-2910-417F-BF1D-E345CB4F0799}" dt="2019-01-27T10:38:00.357" v="2889" actId="1076"/>
          <ac:spMkLst>
            <pc:docMk/>
            <pc:sldMk cId="2248262782" sldId="285"/>
            <ac:spMk id="100" creationId="{A4883FAC-8FC6-4BF6-92E6-FCBA14586191}"/>
          </ac:spMkLst>
        </pc:spChg>
        <pc:spChg chg="add del">
          <ac:chgData name="Marius Sandbu" userId="40cc82ae449f3ec7" providerId="LiveId" clId="{18C7D16B-2910-417F-BF1D-E345CB4F0799}" dt="2019-01-27T10:37:53.958" v="2888"/>
          <ac:spMkLst>
            <pc:docMk/>
            <pc:sldMk cId="2248262782" sldId="285"/>
            <ac:spMk id="101" creationId="{A1927F39-6F81-4A85-80C2-302629D2D0D3}"/>
          </ac:spMkLst>
        </pc:spChg>
        <pc:spChg chg="add mod">
          <ac:chgData name="Marius Sandbu" userId="40cc82ae449f3ec7" providerId="LiveId" clId="{18C7D16B-2910-417F-BF1D-E345CB4F0799}" dt="2019-01-27T10:38:13.778" v="2893" actId="1076"/>
          <ac:spMkLst>
            <pc:docMk/>
            <pc:sldMk cId="2248262782" sldId="285"/>
            <ac:spMk id="102" creationId="{09CBC348-3AAA-4CDD-A32E-8EAE842DD1C4}"/>
          </ac:spMkLst>
        </pc:spChg>
        <pc:spChg chg="add mod">
          <ac:chgData name="Marius Sandbu" userId="40cc82ae449f3ec7" providerId="LiveId" clId="{18C7D16B-2910-417F-BF1D-E345CB4F0799}" dt="2019-01-27T10:40:05.152" v="2908" actId="1076"/>
          <ac:spMkLst>
            <pc:docMk/>
            <pc:sldMk cId="2248262782" sldId="285"/>
            <ac:spMk id="103" creationId="{E245394E-E41E-4E16-A359-755AD2DB869F}"/>
          </ac:spMkLst>
        </pc:spChg>
        <pc:spChg chg="add mod">
          <ac:chgData name="Marius Sandbu" userId="40cc82ae449f3ec7" providerId="LiveId" clId="{18C7D16B-2910-417F-BF1D-E345CB4F0799}" dt="2019-01-27T10:38:25.773" v="2896" actId="1076"/>
          <ac:spMkLst>
            <pc:docMk/>
            <pc:sldMk cId="2248262782" sldId="285"/>
            <ac:spMk id="104" creationId="{C1198433-4453-4E83-86A4-0CDDF9274F0A}"/>
          </ac:spMkLst>
        </pc:spChg>
        <pc:spChg chg="add mod">
          <ac:chgData name="Marius Sandbu" userId="40cc82ae449f3ec7" providerId="LiveId" clId="{18C7D16B-2910-417F-BF1D-E345CB4F0799}" dt="2019-01-27T10:39:36.023" v="2902" actId="1076"/>
          <ac:spMkLst>
            <pc:docMk/>
            <pc:sldMk cId="2248262782" sldId="285"/>
            <ac:spMk id="105" creationId="{45CBEDBA-4E89-4CD5-9674-892A6DC288CE}"/>
          </ac:spMkLst>
        </pc:spChg>
        <pc:spChg chg="add mod">
          <ac:chgData name="Marius Sandbu" userId="40cc82ae449f3ec7" providerId="LiveId" clId="{18C7D16B-2910-417F-BF1D-E345CB4F0799}" dt="2019-01-27T10:38:54.138" v="2900" actId="1076"/>
          <ac:spMkLst>
            <pc:docMk/>
            <pc:sldMk cId="2248262782" sldId="285"/>
            <ac:spMk id="106" creationId="{63C54B60-9DFE-48A7-A1B5-1B0EB4E86E81}"/>
          </ac:spMkLst>
        </pc:spChg>
        <pc:spChg chg="add mod">
          <ac:chgData name="Marius Sandbu" userId="40cc82ae449f3ec7" providerId="LiveId" clId="{18C7D16B-2910-417F-BF1D-E345CB4F0799}" dt="2019-01-27T10:39:38.329" v="2904" actId="1076"/>
          <ac:spMkLst>
            <pc:docMk/>
            <pc:sldMk cId="2248262782" sldId="285"/>
            <ac:spMk id="107" creationId="{83278FF2-040B-4C5D-921C-3C930D7D56F3}"/>
          </ac:spMkLst>
        </pc:spChg>
        <pc:spChg chg="add mod">
          <ac:chgData name="Marius Sandbu" userId="40cc82ae449f3ec7" providerId="LiveId" clId="{18C7D16B-2910-417F-BF1D-E345CB4F0799}" dt="2019-01-27T10:39:51.778" v="2906" actId="1076"/>
          <ac:spMkLst>
            <pc:docMk/>
            <pc:sldMk cId="2248262782" sldId="285"/>
            <ac:spMk id="108" creationId="{866DED26-5435-4123-87AD-1AA6D1E8A3D3}"/>
          </ac:spMkLst>
        </pc:spChg>
        <pc:spChg chg="add mod">
          <ac:chgData name="Marius Sandbu" userId="40cc82ae449f3ec7" providerId="LiveId" clId="{18C7D16B-2910-417F-BF1D-E345CB4F0799}" dt="2019-01-27T10:40:11.824" v="2911" actId="1076"/>
          <ac:spMkLst>
            <pc:docMk/>
            <pc:sldMk cId="2248262782" sldId="285"/>
            <ac:spMk id="109" creationId="{14E6864D-5ED8-4ABB-9292-5BD8291A423B}"/>
          </ac:spMkLst>
        </pc:spChg>
        <pc:spChg chg="add mod">
          <ac:chgData name="Marius Sandbu" userId="40cc82ae449f3ec7" providerId="LiveId" clId="{18C7D16B-2910-417F-BF1D-E345CB4F0799}" dt="2019-01-27T10:40:23.649" v="2913" actId="1076"/>
          <ac:spMkLst>
            <pc:docMk/>
            <pc:sldMk cId="2248262782" sldId="285"/>
            <ac:spMk id="110" creationId="{2E0750E5-E988-44B4-A824-E057C65EDCD4}"/>
          </ac:spMkLst>
        </pc:spChg>
        <pc:spChg chg="add mod">
          <ac:chgData name="Marius Sandbu" userId="40cc82ae449f3ec7" providerId="LiveId" clId="{18C7D16B-2910-417F-BF1D-E345CB4F0799}" dt="2019-01-27T10:40:36.248" v="2915" actId="1076"/>
          <ac:spMkLst>
            <pc:docMk/>
            <pc:sldMk cId="2248262782" sldId="285"/>
            <ac:spMk id="111" creationId="{228E73A3-00B0-4E24-9D1C-FA78E7FB8328}"/>
          </ac:spMkLst>
        </pc:spChg>
        <pc:spChg chg="add mod">
          <ac:chgData name="Marius Sandbu" userId="40cc82ae449f3ec7" providerId="LiveId" clId="{18C7D16B-2910-417F-BF1D-E345CB4F0799}" dt="2019-01-27T10:40:37.956" v="2917" actId="1076"/>
          <ac:spMkLst>
            <pc:docMk/>
            <pc:sldMk cId="2248262782" sldId="285"/>
            <ac:spMk id="112" creationId="{E4341DFC-1594-4E1C-B7CD-7244B1F2C5CB}"/>
          </ac:spMkLst>
        </pc:spChg>
        <pc:spChg chg="add mod">
          <ac:chgData name="Marius Sandbu" userId="40cc82ae449f3ec7" providerId="LiveId" clId="{18C7D16B-2910-417F-BF1D-E345CB4F0799}" dt="2019-01-27T10:40:43.485" v="2919" actId="1076"/>
          <ac:spMkLst>
            <pc:docMk/>
            <pc:sldMk cId="2248262782" sldId="285"/>
            <ac:spMk id="113" creationId="{1A45BA45-EE48-4796-8EC7-FDE14A091810}"/>
          </ac:spMkLst>
        </pc:spChg>
        <pc:spChg chg="add mod">
          <ac:chgData name="Marius Sandbu" userId="40cc82ae449f3ec7" providerId="LiveId" clId="{18C7D16B-2910-417F-BF1D-E345CB4F0799}" dt="2019-01-27T10:41:07.258" v="2921" actId="1076"/>
          <ac:spMkLst>
            <pc:docMk/>
            <pc:sldMk cId="2248262782" sldId="285"/>
            <ac:spMk id="114" creationId="{9043F416-65AE-40EC-B088-30CEF703023C}"/>
          </ac:spMkLst>
        </pc:spChg>
        <pc:spChg chg="add mod">
          <ac:chgData name="Marius Sandbu" userId="40cc82ae449f3ec7" providerId="LiveId" clId="{18C7D16B-2910-417F-BF1D-E345CB4F0799}" dt="2019-01-27T10:41:16.344" v="2923" actId="1076"/>
          <ac:spMkLst>
            <pc:docMk/>
            <pc:sldMk cId="2248262782" sldId="285"/>
            <ac:spMk id="115" creationId="{89D24797-CB83-4DCE-BF3D-C6A9CD8D0A73}"/>
          </ac:spMkLst>
        </pc:spChg>
        <pc:spChg chg="add mod">
          <ac:chgData name="Marius Sandbu" userId="40cc82ae449f3ec7" providerId="LiveId" clId="{18C7D16B-2910-417F-BF1D-E345CB4F0799}" dt="2019-01-27T10:43:35.818" v="2926" actId="571"/>
          <ac:spMkLst>
            <pc:docMk/>
            <pc:sldMk cId="2248262782" sldId="285"/>
            <ac:spMk id="116" creationId="{22E47D12-A0D3-4967-9548-C67D70181B93}"/>
          </ac:spMkLst>
        </pc:spChg>
        <pc:spChg chg="add mod">
          <ac:chgData name="Marius Sandbu" userId="40cc82ae449f3ec7" providerId="LiveId" clId="{18C7D16B-2910-417F-BF1D-E345CB4F0799}" dt="2019-01-27T10:43:35.818" v="2926" actId="571"/>
          <ac:spMkLst>
            <pc:docMk/>
            <pc:sldMk cId="2248262782" sldId="285"/>
            <ac:spMk id="117" creationId="{20BD4701-F383-42CA-BDE6-100C3F908DAA}"/>
          </ac:spMkLst>
        </pc:spChg>
        <pc:spChg chg="add mod">
          <ac:chgData name="Marius Sandbu" userId="40cc82ae449f3ec7" providerId="LiveId" clId="{18C7D16B-2910-417F-BF1D-E345CB4F0799}" dt="2019-01-27T10:43:35.818" v="2926" actId="571"/>
          <ac:spMkLst>
            <pc:docMk/>
            <pc:sldMk cId="2248262782" sldId="285"/>
            <ac:spMk id="118" creationId="{7F0F8F04-5678-4C09-8936-42E769E37A19}"/>
          </ac:spMkLst>
        </pc:spChg>
        <pc:spChg chg="add mod">
          <ac:chgData name="Marius Sandbu" userId="40cc82ae449f3ec7" providerId="LiveId" clId="{18C7D16B-2910-417F-BF1D-E345CB4F0799}" dt="2019-01-27T10:44:49.417" v="2945" actId="1037"/>
          <ac:spMkLst>
            <pc:docMk/>
            <pc:sldMk cId="2248262782" sldId="285"/>
            <ac:spMk id="119" creationId="{1960DA7A-4AD6-4935-AE7D-A0F8E0A5CF75}"/>
          </ac:spMkLst>
        </pc:spChg>
        <pc:spChg chg="add mod">
          <ac:chgData name="Marius Sandbu" userId="40cc82ae449f3ec7" providerId="LiveId" clId="{18C7D16B-2910-417F-BF1D-E345CB4F0799}" dt="2019-01-27T10:44:41.287" v="2943" actId="11529"/>
          <ac:spMkLst>
            <pc:docMk/>
            <pc:sldMk cId="2248262782" sldId="285"/>
            <ac:spMk id="120" creationId="{A25972CD-F0B6-448D-960A-D9EE04E80EBF}"/>
          </ac:spMkLst>
        </pc:spChg>
        <pc:spChg chg="add mod">
          <ac:chgData name="Marius Sandbu" userId="40cc82ae449f3ec7" providerId="LiveId" clId="{18C7D16B-2910-417F-BF1D-E345CB4F0799}" dt="2019-01-27T10:45:42.868" v="2947" actId="1076"/>
          <ac:spMkLst>
            <pc:docMk/>
            <pc:sldMk cId="2248262782" sldId="285"/>
            <ac:spMk id="121" creationId="{C9598E56-0997-41A7-BF2D-5E99C5E55E4C}"/>
          </ac:spMkLst>
        </pc:spChg>
        <pc:spChg chg="add mod">
          <ac:chgData name="Marius Sandbu" userId="40cc82ae449f3ec7" providerId="LiveId" clId="{18C7D16B-2910-417F-BF1D-E345CB4F0799}" dt="2019-01-27T10:45:54.579" v="2950" actId="1076"/>
          <ac:spMkLst>
            <pc:docMk/>
            <pc:sldMk cId="2248262782" sldId="285"/>
            <ac:spMk id="122" creationId="{1CFCE932-F607-48AB-93E1-8A281C973616}"/>
          </ac:spMkLst>
        </pc:spChg>
        <pc:spChg chg="add mod">
          <ac:chgData name="Marius Sandbu" userId="40cc82ae449f3ec7" providerId="LiveId" clId="{18C7D16B-2910-417F-BF1D-E345CB4F0799}" dt="2019-01-27T10:46:00.793" v="2953" actId="1076"/>
          <ac:spMkLst>
            <pc:docMk/>
            <pc:sldMk cId="2248262782" sldId="285"/>
            <ac:spMk id="123" creationId="{56834F2E-B206-4192-AAB6-FAA240E9D204}"/>
          </ac:spMkLst>
        </pc:spChg>
        <pc:spChg chg="add mod">
          <ac:chgData name="Marius Sandbu" userId="40cc82ae449f3ec7" providerId="LiveId" clId="{18C7D16B-2910-417F-BF1D-E345CB4F0799}" dt="2019-01-27T10:46:08.878" v="2955" actId="1076"/>
          <ac:spMkLst>
            <pc:docMk/>
            <pc:sldMk cId="2248262782" sldId="285"/>
            <ac:spMk id="124" creationId="{4F8D7002-8A99-4E7F-B1CE-09D3E71B16C0}"/>
          </ac:spMkLst>
        </pc:spChg>
        <pc:spChg chg="add mod">
          <ac:chgData name="Marius Sandbu" userId="40cc82ae449f3ec7" providerId="LiveId" clId="{18C7D16B-2910-417F-BF1D-E345CB4F0799}" dt="2019-01-27T10:46:26.728" v="2957" actId="1076"/>
          <ac:spMkLst>
            <pc:docMk/>
            <pc:sldMk cId="2248262782" sldId="285"/>
            <ac:spMk id="125" creationId="{DF1E8D4F-78FF-4EEF-AB44-178840D15D6C}"/>
          </ac:spMkLst>
        </pc:spChg>
        <pc:spChg chg="add mod">
          <ac:chgData name="Marius Sandbu" userId="40cc82ae449f3ec7" providerId="LiveId" clId="{18C7D16B-2910-417F-BF1D-E345CB4F0799}" dt="2019-01-27T10:46:29.999" v="2959" actId="1076"/>
          <ac:spMkLst>
            <pc:docMk/>
            <pc:sldMk cId="2248262782" sldId="285"/>
            <ac:spMk id="126" creationId="{C1B89EE7-2250-40F5-BEB3-2D3FC68E8846}"/>
          </ac:spMkLst>
        </pc:spChg>
        <pc:spChg chg="add mod">
          <ac:chgData name="Marius Sandbu" userId="40cc82ae449f3ec7" providerId="LiveId" clId="{18C7D16B-2910-417F-BF1D-E345CB4F0799}" dt="2019-01-27T10:46:41.490" v="2964" actId="1036"/>
          <ac:spMkLst>
            <pc:docMk/>
            <pc:sldMk cId="2248262782" sldId="285"/>
            <ac:spMk id="127" creationId="{28113FE2-DC12-4912-9396-49FD36811F25}"/>
          </ac:spMkLst>
        </pc:spChg>
        <pc:spChg chg="add mod">
          <ac:chgData name="Marius Sandbu" userId="40cc82ae449f3ec7" providerId="LiveId" clId="{18C7D16B-2910-417F-BF1D-E345CB4F0799}" dt="2019-01-27T10:46:47.505" v="2966" actId="1076"/>
          <ac:spMkLst>
            <pc:docMk/>
            <pc:sldMk cId="2248262782" sldId="285"/>
            <ac:spMk id="128" creationId="{6FC515B4-5445-4FE7-B623-DBD850C163C1}"/>
          </ac:spMkLst>
        </pc:spChg>
        <pc:spChg chg="add mod">
          <ac:chgData name="Marius Sandbu" userId="40cc82ae449f3ec7" providerId="LiveId" clId="{18C7D16B-2910-417F-BF1D-E345CB4F0799}" dt="2019-01-27T10:46:56.159" v="2968" actId="1076"/>
          <ac:spMkLst>
            <pc:docMk/>
            <pc:sldMk cId="2248262782" sldId="285"/>
            <ac:spMk id="129" creationId="{35EAF555-446E-45C0-BB06-62FA1497DE2D}"/>
          </ac:spMkLst>
        </pc:spChg>
        <pc:spChg chg="add mod">
          <ac:chgData name="Marius Sandbu" userId="40cc82ae449f3ec7" providerId="LiveId" clId="{18C7D16B-2910-417F-BF1D-E345CB4F0799}" dt="2019-01-27T10:47:00.379" v="2970" actId="1076"/>
          <ac:spMkLst>
            <pc:docMk/>
            <pc:sldMk cId="2248262782" sldId="285"/>
            <ac:spMk id="130" creationId="{772DDD49-EF77-429A-B960-5F870E2DF6D8}"/>
          </ac:spMkLst>
        </pc:spChg>
        <pc:spChg chg="add mod">
          <ac:chgData name="Marius Sandbu" userId="40cc82ae449f3ec7" providerId="LiveId" clId="{18C7D16B-2910-417F-BF1D-E345CB4F0799}" dt="2019-01-27T10:47:06.299" v="2972" actId="1076"/>
          <ac:spMkLst>
            <pc:docMk/>
            <pc:sldMk cId="2248262782" sldId="285"/>
            <ac:spMk id="131" creationId="{431E18C4-CC62-4DBB-A50A-E6A68DD9F2A9}"/>
          </ac:spMkLst>
        </pc:spChg>
        <pc:spChg chg="add mod">
          <ac:chgData name="Marius Sandbu" userId="40cc82ae449f3ec7" providerId="LiveId" clId="{18C7D16B-2910-417F-BF1D-E345CB4F0799}" dt="2019-01-27T10:47:11.729" v="2974" actId="1076"/>
          <ac:spMkLst>
            <pc:docMk/>
            <pc:sldMk cId="2248262782" sldId="285"/>
            <ac:spMk id="132" creationId="{4237B3E9-D016-4375-AA84-DEA8280B8268}"/>
          </ac:spMkLst>
        </pc:spChg>
        <pc:spChg chg="add mod">
          <ac:chgData name="Marius Sandbu" userId="40cc82ae449f3ec7" providerId="LiveId" clId="{18C7D16B-2910-417F-BF1D-E345CB4F0799}" dt="2019-01-27T10:47:20.849" v="2976" actId="1076"/>
          <ac:spMkLst>
            <pc:docMk/>
            <pc:sldMk cId="2248262782" sldId="285"/>
            <ac:spMk id="133" creationId="{DC743636-9E32-4071-844F-F0B2E1836669}"/>
          </ac:spMkLst>
        </pc:spChg>
        <pc:spChg chg="add mod">
          <ac:chgData name="Marius Sandbu" userId="40cc82ae449f3ec7" providerId="LiveId" clId="{18C7D16B-2910-417F-BF1D-E345CB4F0799}" dt="2019-01-27T10:47:27.049" v="2978" actId="1076"/>
          <ac:spMkLst>
            <pc:docMk/>
            <pc:sldMk cId="2248262782" sldId="285"/>
            <ac:spMk id="134" creationId="{2707CFF1-DCEA-413D-A6E8-34F64AF882E9}"/>
          </ac:spMkLst>
        </pc:spChg>
        <pc:spChg chg="add mod">
          <ac:chgData name="Marius Sandbu" userId="40cc82ae449f3ec7" providerId="LiveId" clId="{18C7D16B-2910-417F-BF1D-E345CB4F0799}" dt="2019-01-27T10:47:30.793" v="2980" actId="1076"/>
          <ac:spMkLst>
            <pc:docMk/>
            <pc:sldMk cId="2248262782" sldId="285"/>
            <ac:spMk id="135" creationId="{0B881090-73AC-42E8-883C-F9DF2688D1F2}"/>
          </ac:spMkLst>
        </pc:spChg>
        <pc:spChg chg="add mod">
          <ac:chgData name="Marius Sandbu" userId="40cc82ae449f3ec7" providerId="LiveId" clId="{18C7D16B-2910-417F-BF1D-E345CB4F0799}" dt="2019-01-27T10:47:37.019" v="2983" actId="1076"/>
          <ac:spMkLst>
            <pc:docMk/>
            <pc:sldMk cId="2248262782" sldId="285"/>
            <ac:spMk id="136" creationId="{2481A99D-C063-4415-BD97-59EDE46489DD}"/>
          </ac:spMkLst>
        </pc:spChg>
        <pc:spChg chg="add mod">
          <ac:chgData name="Marius Sandbu" userId="40cc82ae449f3ec7" providerId="LiveId" clId="{18C7D16B-2910-417F-BF1D-E345CB4F0799}" dt="2019-01-27T10:47:40.658" v="2985" actId="1076"/>
          <ac:spMkLst>
            <pc:docMk/>
            <pc:sldMk cId="2248262782" sldId="285"/>
            <ac:spMk id="137" creationId="{434EC44B-4756-4417-AC9D-486BE7114407}"/>
          </ac:spMkLst>
        </pc:spChg>
        <pc:spChg chg="add mod">
          <ac:chgData name="Marius Sandbu" userId="40cc82ae449f3ec7" providerId="LiveId" clId="{18C7D16B-2910-417F-BF1D-E345CB4F0799}" dt="2019-01-27T10:47:49.908" v="2987" actId="1076"/>
          <ac:spMkLst>
            <pc:docMk/>
            <pc:sldMk cId="2248262782" sldId="285"/>
            <ac:spMk id="138" creationId="{DE390B4F-B67E-42DF-B6CB-91999D875B75}"/>
          </ac:spMkLst>
        </pc:spChg>
        <pc:spChg chg="add mod">
          <ac:chgData name="Marius Sandbu" userId="40cc82ae449f3ec7" providerId="LiveId" clId="{18C7D16B-2910-417F-BF1D-E345CB4F0799}" dt="2019-01-27T10:47:55.439" v="2989" actId="1076"/>
          <ac:spMkLst>
            <pc:docMk/>
            <pc:sldMk cId="2248262782" sldId="285"/>
            <ac:spMk id="139" creationId="{0C56D02E-03BD-4075-B729-A08855E6CC02}"/>
          </ac:spMkLst>
        </pc:spChg>
        <pc:spChg chg="add mod">
          <ac:chgData name="Marius Sandbu" userId="40cc82ae449f3ec7" providerId="LiveId" clId="{18C7D16B-2910-417F-BF1D-E345CB4F0799}" dt="2019-01-27T11:12:14.457" v="3717" actId="1076"/>
          <ac:spMkLst>
            <pc:docMk/>
            <pc:sldMk cId="2248262782" sldId="285"/>
            <ac:spMk id="140" creationId="{792142ED-5E7E-4761-9E9C-D770CA97F289}"/>
          </ac:spMkLst>
        </pc:spChg>
        <pc:graphicFrameChg chg="del">
          <ac:chgData name="Marius Sandbu" userId="40cc82ae449f3ec7" providerId="LiveId" clId="{18C7D16B-2910-417F-BF1D-E345CB4F0799}" dt="2019-01-27T09:41:19.378" v="1699" actId="478"/>
          <ac:graphicFrameMkLst>
            <pc:docMk/>
            <pc:sldMk cId="2248262782" sldId="285"/>
            <ac:graphicFrameMk id="4" creationId="{07E6005E-6DBC-4B99-9852-4C1E05D207D0}"/>
          </ac:graphicFrameMkLst>
        </pc:graphicFrameChg>
        <pc:picChg chg="add mod">
          <ac:chgData name="Marius Sandbu" userId="40cc82ae449f3ec7" providerId="LiveId" clId="{18C7D16B-2910-417F-BF1D-E345CB4F0799}" dt="2019-01-27T10:34:36.653" v="2844" actId="1037"/>
          <ac:picMkLst>
            <pc:docMk/>
            <pc:sldMk cId="2248262782" sldId="285"/>
            <ac:picMk id="6" creationId="{71851F74-B2BB-4924-ACA4-26A02FC8909D}"/>
          </ac:picMkLst>
        </pc:picChg>
        <pc:picChg chg="add del">
          <ac:chgData name="Marius Sandbu" userId="40cc82ae449f3ec7" providerId="LiveId" clId="{18C7D16B-2910-417F-BF1D-E345CB4F0799}" dt="2019-01-27T10:28:47.608" v="2690"/>
          <ac:picMkLst>
            <pc:docMk/>
            <pc:sldMk cId="2248262782" sldId="285"/>
            <ac:picMk id="52" creationId="{D0AF928A-C2E5-4E45-BD65-E6BB38750C81}"/>
          </ac:picMkLst>
        </pc:picChg>
      </pc:sldChg>
      <pc:sldChg chg="addSp delSp modSp add">
        <pc:chgData name="Marius Sandbu" userId="40cc82ae449f3ec7" providerId="LiveId" clId="{18C7D16B-2910-417F-BF1D-E345CB4F0799}" dt="2019-01-27T11:01:38.829" v="3195" actId="1036"/>
        <pc:sldMkLst>
          <pc:docMk/>
          <pc:sldMk cId="832574091" sldId="286"/>
        </pc:sldMkLst>
        <pc:spChg chg="mod">
          <ac:chgData name="Marius Sandbu" userId="40cc82ae449f3ec7" providerId="LiveId" clId="{18C7D16B-2910-417F-BF1D-E345CB4F0799}" dt="2019-01-27T09:39:46.464" v="1687" actId="113"/>
          <ac:spMkLst>
            <pc:docMk/>
            <pc:sldMk cId="832574091" sldId="286"/>
            <ac:spMk id="2" creationId="{00000000-0000-0000-0000-000000000000}"/>
          </ac:spMkLst>
        </pc:spChg>
        <pc:spChg chg="add mod">
          <ac:chgData name="Marius Sandbu" userId="40cc82ae449f3ec7" providerId="LiveId" clId="{18C7D16B-2910-417F-BF1D-E345CB4F0799}" dt="2019-01-27T11:01:38.829" v="3195" actId="1036"/>
          <ac:spMkLst>
            <pc:docMk/>
            <pc:sldMk cId="832574091" sldId="286"/>
            <ac:spMk id="3" creationId="{045776FE-1235-4730-AE11-F6215D0EE1C1}"/>
          </ac:spMkLst>
        </pc:spChg>
        <pc:graphicFrameChg chg="add mod modGraphic">
          <ac:chgData name="Marius Sandbu" userId="40cc82ae449f3ec7" providerId="LiveId" clId="{18C7D16B-2910-417F-BF1D-E345CB4F0799}" dt="2019-01-27T11:01:31.894" v="3192" actId="255"/>
          <ac:graphicFrameMkLst>
            <pc:docMk/>
            <pc:sldMk cId="832574091" sldId="286"/>
            <ac:graphicFrameMk id="4" creationId="{AFEE8C0E-2B7A-421E-BA2F-D7C6BB2A94FF}"/>
          </ac:graphicFrameMkLst>
        </pc:graphicFrameChg>
        <pc:graphicFrameChg chg="del">
          <ac:chgData name="Marius Sandbu" userId="40cc82ae449f3ec7" providerId="LiveId" clId="{18C7D16B-2910-417F-BF1D-E345CB4F0799}" dt="2019-01-27T09:39:17.988" v="1675" actId="478"/>
          <ac:graphicFrameMkLst>
            <pc:docMk/>
            <pc:sldMk cId="832574091" sldId="286"/>
            <ac:graphicFrameMk id="7" creationId="{59D97EE7-4EC0-47E8-9DE0-8AD45E508068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09:53:29.215" v="1927" actId="20577"/>
        <pc:sldMkLst>
          <pc:docMk/>
          <pc:sldMk cId="1959541516" sldId="287"/>
        </pc:sldMkLst>
        <pc:spChg chg="del">
          <ac:chgData name="Marius Sandbu" userId="40cc82ae449f3ec7" providerId="LiveId" clId="{18C7D16B-2910-417F-BF1D-E345CB4F0799}" dt="2019-01-27T09:47:02.896" v="1828" actId="478"/>
          <ac:spMkLst>
            <pc:docMk/>
            <pc:sldMk cId="1959541516" sldId="287"/>
            <ac:spMk id="3" creationId="{045776FE-1235-4730-AE11-F6215D0EE1C1}"/>
          </ac:spMkLst>
        </pc:spChg>
        <pc:graphicFrameChg chg="del">
          <ac:chgData name="Marius Sandbu" userId="40cc82ae449f3ec7" providerId="LiveId" clId="{18C7D16B-2910-417F-BF1D-E345CB4F0799}" dt="2019-01-27T09:46:59.947" v="1826" actId="478"/>
          <ac:graphicFrameMkLst>
            <pc:docMk/>
            <pc:sldMk cId="1959541516" sldId="287"/>
            <ac:graphicFrameMk id="4" creationId="{AFEE8C0E-2B7A-421E-BA2F-D7C6BB2A94FF}"/>
          </ac:graphicFrameMkLst>
        </pc:graphicFrameChg>
        <pc:graphicFrameChg chg="add del mod modGraphic">
          <ac:chgData name="Marius Sandbu" userId="40cc82ae449f3ec7" providerId="LiveId" clId="{18C7D16B-2910-417F-BF1D-E345CB4F0799}" dt="2019-01-27T09:48:12.533" v="1832" actId="478"/>
          <ac:graphicFrameMkLst>
            <pc:docMk/>
            <pc:sldMk cId="1959541516" sldId="287"/>
            <ac:graphicFrameMk id="5" creationId="{5CFF83CD-457D-48DC-BB91-6B76F306935B}"/>
          </ac:graphicFrameMkLst>
        </pc:graphicFrameChg>
        <pc:graphicFrameChg chg="add mod modGraphic">
          <ac:chgData name="Marius Sandbu" userId="40cc82ae449f3ec7" providerId="LiveId" clId="{18C7D16B-2910-417F-BF1D-E345CB4F0799}" dt="2019-01-27T09:53:29.215" v="1927" actId="20577"/>
          <ac:graphicFrameMkLst>
            <pc:docMk/>
            <pc:sldMk cId="1959541516" sldId="287"/>
            <ac:graphicFrameMk id="6" creationId="{99A67366-0D2D-4677-A353-9F7A5FF060C9}"/>
          </ac:graphicFrameMkLst>
        </pc:graphicFrameChg>
      </pc:sldChg>
      <pc:sldChg chg="add del">
        <pc:chgData name="Marius Sandbu" userId="40cc82ae449f3ec7" providerId="LiveId" clId="{18C7D16B-2910-417F-BF1D-E345CB4F0799}" dt="2019-01-27T09:39:21.317" v="1677"/>
        <pc:sldMkLst>
          <pc:docMk/>
          <pc:sldMk cId="1959541516" sldId="287"/>
        </pc:sldMkLst>
      </pc:sldChg>
      <pc:sldChg chg="addSp delSp modSp add">
        <pc:chgData name="Marius Sandbu" userId="40cc82ae449f3ec7" providerId="LiveId" clId="{18C7D16B-2910-417F-BF1D-E345CB4F0799}" dt="2019-01-27T09:57:37.558" v="1958" actId="20577"/>
        <pc:sldMkLst>
          <pc:docMk/>
          <pc:sldMk cId="4001354270" sldId="288"/>
        </pc:sldMkLst>
        <pc:spChg chg="mod">
          <ac:chgData name="Marius Sandbu" userId="40cc82ae449f3ec7" providerId="LiveId" clId="{18C7D16B-2910-417F-BF1D-E345CB4F0799}" dt="2019-01-27T09:57:37.558" v="1958" actId="20577"/>
          <ac:spMkLst>
            <pc:docMk/>
            <pc:sldMk cId="4001354270" sldId="288"/>
            <ac:spMk id="2" creationId="{00000000-0000-0000-0000-000000000000}"/>
          </ac:spMkLst>
        </pc:spChg>
        <pc:graphicFrameChg chg="add mod modGraphic">
          <ac:chgData name="Marius Sandbu" userId="40cc82ae449f3ec7" providerId="LiveId" clId="{18C7D16B-2910-417F-BF1D-E345CB4F0799}" dt="2019-01-27T09:57:22.075" v="1941" actId="113"/>
          <ac:graphicFrameMkLst>
            <pc:docMk/>
            <pc:sldMk cId="4001354270" sldId="288"/>
            <ac:graphicFrameMk id="4" creationId="{B7F4C019-0858-40CA-9F35-3D1541F6D5EE}"/>
          </ac:graphicFrameMkLst>
        </pc:graphicFrameChg>
        <pc:graphicFrameChg chg="del">
          <ac:chgData name="Marius Sandbu" userId="40cc82ae449f3ec7" providerId="LiveId" clId="{18C7D16B-2910-417F-BF1D-E345CB4F0799}" dt="2019-01-27T09:56:38.412" v="1931" actId="478"/>
          <ac:graphicFrameMkLst>
            <pc:docMk/>
            <pc:sldMk cId="4001354270" sldId="288"/>
            <ac:graphicFrameMk id="6" creationId="{99A67366-0D2D-4677-A353-9F7A5FF060C9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11:28:54.760" v="4458" actId="20577"/>
        <pc:sldMkLst>
          <pc:docMk/>
          <pc:sldMk cId="2922392634" sldId="289"/>
        </pc:sldMkLst>
        <pc:spChg chg="mod">
          <ac:chgData name="Marius Sandbu" userId="40cc82ae449f3ec7" providerId="LiveId" clId="{18C7D16B-2910-417F-BF1D-E345CB4F0799}" dt="2019-01-27T09:58:36.117" v="1993" actId="20577"/>
          <ac:spMkLst>
            <pc:docMk/>
            <pc:sldMk cId="2922392634" sldId="289"/>
            <ac:spMk id="2" creationId="{00000000-0000-0000-0000-000000000000}"/>
          </ac:spMkLst>
        </pc:spChg>
        <pc:graphicFrameChg chg="del">
          <ac:chgData name="Marius Sandbu" userId="40cc82ae449f3ec7" providerId="LiveId" clId="{18C7D16B-2910-417F-BF1D-E345CB4F0799}" dt="2019-01-27T09:58:06.356" v="1969" actId="478"/>
          <ac:graphicFrameMkLst>
            <pc:docMk/>
            <pc:sldMk cId="2922392634" sldId="289"/>
            <ac:graphicFrameMk id="4" creationId="{B7F4C019-0858-40CA-9F35-3D1541F6D5EE}"/>
          </ac:graphicFrameMkLst>
        </pc:graphicFrameChg>
        <pc:graphicFrameChg chg="add mod modGraphic">
          <ac:chgData name="Marius Sandbu" userId="40cc82ae449f3ec7" providerId="LiveId" clId="{18C7D16B-2910-417F-BF1D-E345CB4F0799}" dt="2019-01-27T11:28:54.760" v="4458" actId="20577"/>
          <ac:graphicFrameMkLst>
            <pc:docMk/>
            <pc:sldMk cId="2922392634" sldId="289"/>
            <ac:graphicFrameMk id="5" creationId="{B941F64C-8C85-425B-9349-6E59A6597DE7}"/>
          </ac:graphicFrameMkLst>
        </pc:graphicFrameChg>
      </pc:sldChg>
      <pc:sldChg chg="add del">
        <pc:chgData name="Marius Sandbu" userId="40cc82ae449f3ec7" providerId="LiveId" clId="{18C7D16B-2910-417F-BF1D-E345CB4F0799}" dt="2019-01-27T09:56:41.555" v="1933"/>
        <pc:sldMkLst>
          <pc:docMk/>
          <pc:sldMk cId="2922392634" sldId="289"/>
        </pc:sldMkLst>
      </pc:sldChg>
      <pc:sldChg chg="modSp add ord">
        <pc:chgData name="Marius Sandbu" userId="40cc82ae449f3ec7" providerId="LiveId" clId="{18C7D16B-2910-417F-BF1D-E345CB4F0799}" dt="2019-01-27T11:17:43.968" v="3832" actId="20577"/>
        <pc:sldMkLst>
          <pc:docMk/>
          <pc:sldMk cId="3588167761" sldId="290"/>
        </pc:sldMkLst>
        <pc:spChg chg="mod">
          <ac:chgData name="Marius Sandbu" userId="40cc82ae449f3ec7" providerId="LiveId" clId="{18C7D16B-2910-417F-BF1D-E345CB4F0799}" dt="2019-01-27T09:59:05.191" v="2017" actId="403"/>
          <ac:spMkLst>
            <pc:docMk/>
            <pc:sldMk cId="3588167761" sldId="290"/>
            <ac:spMk id="2" creationId="{16672AB4-2932-49B6-96E2-B3D9B7266936}"/>
          </ac:spMkLst>
        </pc:spChg>
        <pc:spChg chg="mod">
          <ac:chgData name="Marius Sandbu" userId="40cc82ae449f3ec7" providerId="LiveId" clId="{18C7D16B-2910-417F-BF1D-E345CB4F0799}" dt="2019-01-27T11:17:43.968" v="3832" actId="20577"/>
          <ac:spMkLst>
            <pc:docMk/>
            <pc:sldMk cId="3588167761" sldId="290"/>
            <ac:spMk id="3" creationId="{7A1F61EE-29F5-4EA4-8CCB-20461533D1CB}"/>
          </ac:spMkLst>
        </pc:spChg>
      </pc:sldChg>
      <pc:sldChg chg="addSp delSp modSp add">
        <pc:chgData name="Marius Sandbu" userId="40cc82ae449f3ec7" providerId="LiveId" clId="{18C7D16B-2910-417F-BF1D-E345CB4F0799}" dt="2019-01-27T10:04:38.668" v="2218" actId="14734"/>
        <pc:sldMkLst>
          <pc:docMk/>
          <pc:sldMk cId="4005174246" sldId="291"/>
        </pc:sldMkLst>
        <pc:graphicFrameChg chg="add mod modGraphic">
          <ac:chgData name="Marius Sandbu" userId="40cc82ae449f3ec7" providerId="LiveId" clId="{18C7D16B-2910-417F-BF1D-E345CB4F0799}" dt="2019-01-27T10:04:38.668" v="2218" actId="14734"/>
          <ac:graphicFrameMkLst>
            <pc:docMk/>
            <pc:sldMk cId="4005174246" sldId="291"/>
            <ac:graphicFrameMk id="4" creationId="{10775C25-CF27-48F7-99D8-E04497A25BEF}"/>
          </ac:graphicFrameMkLst>
        </pc:graphicFrameChg>
        <pc:graphicFrameChg chg="del">
          <ac:chgData name="Marius Sandbu" userId="40cc82ae449f3ec7" providerId="LiveId" clId="{18C7D16B-2910-417F-BF1D-E345CB4F0799}" dt="2019-01-27T10:00:28.643" v="2188" actId="478"/>
          <ac:graphicFrameMkLst>
            <pc:docMk/>
            <pc:sldMk cId="4005174246" sldId="291"/>
            <ac:graphicFrameMk id="5" creationId="{B941F64C-8C85-425B-9349-6E59A6597DE7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10:06:25.247" v="2352" actId="20577"/>
        <pc:sldMkLst>
          <pc:docMk/>
          <pc:sldMk cId="1102736554" sldId="292"/>
        </pc:sldMkLst>
        <pc:spChg chg="mod">
          <ac:chgData name="Marius Sandbu" userId="40cc82ae449f3ec7" providerId="LiveId" clId="{18C7D16B-2910-417F-BF1D-E345CB4F0799}" dt="2019-01-27T10:06:25.247" v="2352" actId="20577"/>
          <ac:spMkLst>
            <pc:docMk/>
            <pc:sldMk cId="1102736554" sldId="292"/>
            <ac:spMk id="2" creationId="{00000000-0000-0000-0000-000000000000}"/>
          </ac:spMkLst>
        </pc:spChg>
        <pc:graphicFrameChg chg="del">
          <ac:chgData name="Marius Sandbu" userId="40cc82ae449f3ec7" providerId="LiveId" clId="{18C7D16B-2910-417F-BF1D-E345CB4F0799}" dt="2019-01-27T10:04:25.628" v="2213" actId="478"/>
          <ac:graphicFrameMkLst>
            <pc:docMk/>
            <pc:sldMk cId="1102736554" sldId="292"/>
            <ac:graphicFrameMk id="4" creationId="{10775C25-CF27-48F7-99D8-E04497A25BEF}"/>
          </ac:graphicFrameMkLst>
        </pc:graphicFrameChg>
        <pc:graphicFrameChg chg="add mod modGraphic">
          <ac:chgData name="Marius Sandbu" userId="40cc82ae449f3ec7" providerId="LiveId" clId="{18C7D16B-2910-417F-BF1D-E345CB4F0799}" dt="2019-01-27T10:04:37.266" v="2217" actId="113"/>
          <ac:graphicFrameMkLst>
            <pc:docMk/>
            <pc:sldMk cId="1102736554" sldId="292"/>
            <ac:graphicFrameMk id="5" creationId="{4EA245BE-5F47-47E0-A8F2-F8469E526A9C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10:06:34.833" v="2362" actId="20577"/>
        <pc:sldMkLst>
          <pc:docMk/>
          <pc:sldMk cId="1386195562" sldId="293"/>
        </pc:sldMkLst>
        <pc:spChg chg="mod">
          <ac:chgData name="Marius Sandbu" userId="40cc82ae449f3ec7" providerId="LiveId" clId="{18C7D16B-2910-417F-BF1D-E345CB4F0799}" dt="2019-01-27T10:06:34.833" v="2362" actId="20577"/>
          <ac:spMkLst>
            <pc:docMk/>
            <pc:sldMk cId="1386195562" sldId="293"/>
            <ac:spMk id="2" creationId="{00000000-0000-0000-0000-000000000000}"/>
          </ac:spMkLst>
        </pc:spChg>
        <pc:graphicFrameChg chg="add mod modGraphic">
          <ac:chgData name="Marius Sandbu" userId="40cc82ae449f3ec7" providerId="LiveId" clId="{18C7D16B-2910-417F-BF1D-E345CB4F0799}" dt="2019-01-27T10:05:42.068" v="2338" actId="20577"/>
          <ac:graphicFrameMkLst>
            <pc:docMk/>
            <pc:sldMk cId="1386195562" sldId="293"/>
            <ac:graphicFrameMk id="4" creationId="{9DB8074D-9DD7-4B7D-A628-83C1A064B4DD}"/>
          </ac:graphicFrameMkLst>
        </pc:graphicFrameChg>
        <pc:graphicFrameChg chg="del">
          <ac:chgData name="Marius Sandbu" userId="40cc82ae449f3ec7" providerId="LiveId" clId="{18C7D16B-2910-417F-BF1D-E345CB4F0799}" dt="2019-01-27T10:04:54.532" v="2220" actId="478"/>
          <ac:graphicFrameMkLst>
            <pc:docMk/>
            <pc:sldMk cId="1386195562" sldId="293"/>
            <ac:graphicFrameMk id="5" creationId="{4EA245BE-5F47-47E0-A8F2-F8469E526A9C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10:07:13.757" v="2394" actId="113"/>
        <pc:sldMkLst>
          <pc:docMk/>
          <pc:sldMk cId="1175269094" sldId="294"/>
        </pc:sldMkLst>
        <pc:spChg chg="mod">
          <ac:chgData name="Marius Sandbu" userId="40cc82ae449f3ec7" providerId="LiveId" clId="{18C7D16B-2910-417F-BF1D-E345CB4F0799}" dt="2019-01-27T10:06:58.869" v="2389" actId="20577"/>
          <ac:spMkLst>
            <pc:docMk/>
            <pc:sldMk cId="1175269094" sldId="294"/>
            <ac:spMk id="2" creationId="{00000000-0000-0000-0000-000000000000}"/>
          </ac:spMkLst>
        </pc:spChg>
        <pc:graphicFrameChg chg="del">
          <ac:chgData name="Marius Sandbu" userId="40cc82ae449f3ec7" providerId="LiveId" clId="{18C7D16B-2910-417F-BF1D-E345CB4F0799}" dt="2019-01-27T10:07:00.738" v="2390" actId="478"/>
          <ac:graphicFrameMkLst>
            <pc:docMk/>
            <pc:sldMk cId="1175269094" sldId="294"/>
            <ac:graphicFrameMk id="4" creationId="{9DB8074D-9DD7-4B7D-A628-83C1A064B4DD}"/>
          </ac:graphicFrameMkLst>
        </pc:graphicFrameChg>
        <pc:graphicFrameChg chg="add mod modGraphic">
          <ac:chgData name="Marius Sandbu" userId="40cc82ae449f3ec7" providerId="LiveId" clId="{18C7D16B-2910-417F-BF1D-E345CB4F0799}" dt="2019-01-27T10:07:13.757" v="2394" actId="113"/>
          <ac:graphicFrameMkLst>
            <pc:docMk/>
            <pc:sldMk cId="1175269094" sldId="294"/>
            <ac:graphicFrameMk id="5" creationId="{D8FF3E73-AD79-4C7C-8C29-148A92F1DBB1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10:07:54.738" v="2412" actId="113"/>
        <pc:sldMkLst>
          <pc:docMk/>
          <pc:sldMk cId="1412142845" sldId="295"/>
        </pc:sldMkLst>
        <pc:spChg chg="mod">
          <ac:chgData name="Marius Sandbu" userId="40cc82ae449f3ec7" providerId="LiveId" clId="{18C7D16B-2910-417F-BF1D-E345CB4F0799}" dt="2019-01-27T10:07:40.408" v="2405" actId="20577"/>
          <ac:spMkLst>
            <pc:docMk/>
            <pc:sldMk cId="1412142845" sldId="295"/>
            <ac:spMk id="2" creationId="{00000000-0000-0000-0000-000000000000}"/>
          </ac:spMkLst>
        </pc:spChg>
        <pc:graphicFrameChg chg="add mod modGraphic">
          <ac:chgData name="Marius Sandbu" userId="40cc82ae449f3ec7" providerId="LiveId" clId="{18C7D16B-2910-417F-BF1D-E345CB4F0799}" dt="2019-01-27T10:07:54.738" v="2412" actId="113"/>
          <ac:graphicFrameMkLst>
            <pc:docMk/>
            <pc:sldMk cId="1412142845" sldId="295"/>
            <ac:graphicFrameMk id="4" creationId="{B8B95158-5E5D-410A-BB16-2D2BF99FAFD4}"/>
          </ac:graphicFrameMkLst>
        </pc:graphicFrameChg>
        <pc:graphicFrameChg chg="del">
          <ac:chgData name="Marius Sandbu" userId="40cc82ae449f3ec7" providerId="LiveId" clId="{18C7D16B-2910-417F-BF1D-E345CB4F0799}" dt="2019-01-27T10:07:42.252" v="2406" actId="478"/>
          <ac:graphicFrameMkLst>
            <pc:docMk/>
            <pc:sldMk cId="1412142845" sldId="295"/>
            <ac:graphicFrameMk id="5" creationId="{D8FF3E73-AD79-4C7C-8C29-148A92F1DBB1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10:08:27.938" v="2455" actId="20577"/>
        <pc:sldMkLst>
          <pc:docMk/>
          <pc:sldMk cId="1696092557" sldId="296"/>
        </pc:sldMkLst>
        <pc:spChg chg="mod">
          <ac:chgData name="Marius Sandbu" userId="40cc82ae449f3ec7" providerId="LiveId" clId="{18C7D16B-2910-417F-BF1D-E345CB4F0799}" dt="2019-01-27T10:08:10.998" v="2434" actId="20577"/>
          <ac:spMkLst>
            <pc:docMk/>
            <pc:sldMk cId="1696092557" sldId="296"/>
            <ac:spMk id="2" creationId="{00000000-0000-0000-0000-000000000000}"/>
          </ac:spMkLst>
        </pc:spChg>
        <pc:graphicFrameChg chg="del">
          <ac:chgData name="Marius Sandbu" userId="40cc82ae449f3ec7" providerId="LiveId" clId="{18C7D16B-2910-417F-BF1D-E345CB4F0799}" dt="2019-01-27T10:08:13.203" v="2435" actId="478"/>
          <ac:graphicFrameMkLst>
            <pc:docMk/>
            <pc:sldMk cId="1696092557" sldId="296"/>
            <ac:graphicFrameMk id="4" creationId="{B8B95158-5E5D-410A-BB16-2D2BF99FAFD4}"/>
          </ac:graphicFrameMkLst>
        </pc:graphicFrameChg>
        <pc:graphicFrameChg chg="add mod modGraphic">
          <ac:chgData name="Marius Sandbu" userId="40cc82ae449f3ec7" providerId="LiveId" clId="{18C7D16B-2910-417F-BF1D-E345CB4F0799}" dt="2019-01-27T10:08:27.938" v="2455" actId="20577"/>
          <ac:graphicFrameMkLst>
            <pc:docMk/>
            <pc:sldMk cId="1696092557" sldId="296"/>
            <ac:graphicFrameMk id="5" creationId="{65DA84EE-AD90-4F97-86DF-2529548A4473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10:08:53.778" v="2461" actId="113"/>
        <pc:sldMkLst>
          <pc:docMk/>
          <pc:sldMk cId="2283793502" sldId="297"/>
        </pc:sldMkLst>
        <pc:graphicFrameChg chg="add mod modGraphic">
          <ac:chgData name="Marius Sandbu" userId="40cc82ae449f3ec7" providerId="LiveId" clId="{18C7D16B-2910-417F-BF1D-E345CB4F0799}" dt="2019-01-27T10:08:53.778" v="2461" actId="113"/>
          <ac:graphicFrameMkLst>
            <pc:docMk/>
            <pc:sldMk cId="2283793502" sldId="297"/>
            <ac:graphicFrameMk id="4" creationId="{0508AFC9-FA72-4969-9A52-C3A44D91E335}"/>
          </ac:graphicFrameMkLst>
        </pc:graphicFrameChg>
        <pc:graphicFrameChg chg="del">
          <ac:chgData name="Marius Sandbu" userId="40cc82ae449f3ec7" providerId="LiveId" clId="{18C7D16B-2910-417F-BF1D-E345CB4F0799}" dt="2019-01-27T10:08:43.652" v="2457" actId="478"/>
          <ac:graphicFrameMkLst>
            <pc:docMk/>
            <pc:sldMk cId="2283793502" sldId="297"/>
            <ac:graphicFrameMk id="5" creationId="{65DA84EE-AD90-4F97-86DF-2529548A4473}"/>
          </ac:graphicFrameMkLst>
        </pc:graphicFrameChg>
      </pc:sldChg>
      <pc:sldChg chg="addSp delSp modSp add">
        <pc:chgData name="Marius Sandbu" userId="40cc82ae449f3ec7" providerId="LiveId" clId="{18C7D16B-2910-417F-BF1D-E345CB4F0799}" dt="2019-01-27T10:09:24.148" v="2483" actId="113"/>
        <pc:sldMkLst>
          <pc:docMk/>
          <pc:sldMk cId="3464478584" sldId="298"/>
        </pc:sldMkLst>
        <pc:spChg chg="mod">
          <ac:chgData name="Marius Sandbu" userId="40cc82ae449f3ec7" providerId="LiveId" clId="{18C7D16B-2910-417F-BF1D-E345CB4F0799}" dt="2019-01-27T10:09:11.058" v="2478" actId="20577"/>
          <ac:spMkLst>
            <pc:docMk/>
            <pc:sldMk cId="3464478584" sldId="298"/>
            <ac:spMk id="2" creationId="{00000000-0000-0000-0000-000000000000}"/>
          </ac:spMkLst>
        </pc:spChg>
        <pc:graphicFrameChg chg="del">
          <ac:chgData name="Marius Sandbu" userId="40cc82ae449f3ec7" providerId="LiveId" clId="{18C7D16B-2910-417F-BF1D-E345CB4F0799}" dt="2019-01-27T10:09:12.818" v="2479" actId="478"/>
          <ac:graphicFrameMkLst>
            <pc:docMk/>
            <pc:sldMk cId="3464478584" sldId="298"/>
            <ac:graphicFrameMk id="4" creationId="{0508AFC9-FA72-4969-9A52-C3A44D91E335}"/>
          </ac:graphicFrameMkLst>
        </pc:graphicFrameChg>
        <pc:graphicFrameChg chg="add mod modGraphic">
          <ac:chgData name="Marius Sandbu" userId="40cc82ae449f3ec7" providerId="LiveId" clId="{18C7D16B-2910-417F-BF1D-E345CB4F0799}" dt="2019-01-27T10:09:24.148" v="2483" actId="113"/>
          <ac:graphicFrameMkLst>
            <pc:docMk/>
            <pc:sldMk cId="3464478584" sldId="298"/>
            <ac:graphicFrameMk id="5" creationId="{D8ADF6B2-62A0-495F-8C5E-41E664D694D0}"/>
          </ac:graphicFrameMkLst>
        </pc:graphicFrameChg>
      </pc:sldChg>
      <pc:sldChg chg="modSp add">
        <pc:chgData name="Marius Sandbu" userId="40cc82ae449f3ec7" providerId="LiveId" clId="{18C7D16B-2910-417F-BF1D-E345CB4F0799}" dt="2019-01-27T11:18:23.859" v="3841" actId="1076"/>
        <pc:sldMkLst>
          <pc:docMk/>
          <pc:sldMk cId="303606067" sldId="299"/>
        </pc:sldMkLst>
        <pc:spChg chg="mod">
          <ac:chgData name="Marius Sandbu" userId="40cc82ae449f3ec7" providerId="LiveId" clId="{18C7D16B-2910-417F-BF1D-E345CB4F0799}" dt="2019-01-27T11:18:23.859" v="3841" actId="1076"/>
          <ac:spMkLst>
            <pc:docMk/>
            <pc:sldMk cId="303606067" sldId="299"/>
            <ac:spMk id="2" creationId="{6B9336C0-B608-4CA1-B61F-CCFB741264E5}"/>
          </ac:spMkLst>
        </pc:spChg>
        <pc:spChg chg="mod">
          <ac:chgData name="Marius Sandbu" userId="40cc82ae449f3ec7" providerId="LiveId" clId="{18C7D16B-2910-417F-BF1D-E345CB4F0799}" dt="2019-01-27T11:05:49.429" v="3545" actId="14100"/>
          <ac:spMkLst>
            <pc:docMk/>
            <pc:sldMk cId="303606067" sldId="299"/>
            <ac:spMk id="775" creationId="{00000000-0000-0000-0000-000000000000}"/>
          </ac:spMkLst>
        </pc:spChg>
        <pc:graphicFrameChg chg="mod modGraphic">
          <ac:chgData name="Marius Sandbu" userId="40cc82ae449f3ec7" providerId="LiveId" clId="{18C7D16B-2910-417F-BF1D-E345CB4F0799}" dt="2019-01-27T11:18:20.198" v="3840"/>
          <ac:graphicFrameMkLst>
            <pc:docMk/>
            <pc:sldMk cId="303606067" sldId="299"/>
            <ac:graphicFrameMk id="3" creationId="{83AECB09-50FC-4807-A971-FDE1C7EA961D}"/>
          </ac:graphicFrameMkLst>
        </pc:graphicFrameChg>
      </pc:sldChg>
      <pc:sldChg chg="modSp add">
        <pc:chgData name="Marius Sandbu" userId="40cc82ae449f3ec7" providerId="LiveId" clId="{18C7D16B-2910-417F-BF1D-E345CB4F0799}" dt="2019-01-27T11:23:08.813" v="4324" actId="1076"/>
        <pc:sldMkLst>
          <pc:docMk/>
          <pc:sldMk cId="632707977" sldId="300"/>
        </pc:sldMkLst>
        <pc:spChg chg="mod">
          <ac:chgData name="Marius Sandbu" userId="40cc82ae449f3ec7" providerId="LiveId" clId="{18C7D16B-2910-417F-BF1D-E345CB4F0799}" dt="2019-01-27T11:23:08.813" v="4324" actId="1076"/>
          <ac:spMkLst>
            <pc:docMk/>
            <pc:sldMk cId="632707977" sldId="300"/>
            <ac:spMk id="2" creationId="{6B9336C0-B608-4CA1-B61F-CCFB741264E5}"/>
          </ac:spMkLst>
        </pc:spChg>
        <pc:spChg chg="mod">
          <ac:chgData name="Marius Sandbu" userId="40cc82ae449f3ec7" providerId="LiveId" clId="{18C7D16B-2910-417F-BF1D-E345CB4F0799}" dt="2019-01-27T11:07:06.769" v="3682" actId="20577"/>
          <ac:spMkLst>
            <pc:docMk/>
            <pc:sldMk cId="632707977" sldId="300"/>
            <ac:spMk id="775" creationId="{00000000-0000-0000-0000-000000000000}"/>
          </ac:spMkLst>
        </pc:spChg>
        <pc:graphicFrameChg chg="modGraphic">
          <ac:chgData name="Marius Sandbu" userId="40cc82ae449f3ec7" providerId="LiveId" clId="{18C7D16B-2910-417F-BF1D-E345CB4F0799}" dt="2019-01-27T11:19:24.529" v="3955" actId="20577"/>
          <ac:graphicFrameMkLst>
            <pc:docMk/>
            <pc:sldMk cId="632707977" sldId="300"/>
            <ac:graphicFrameMk id="3" creationId="{83AECB09-50FC-4807-A971-FDE1C7EA961D}"/>
          </ac:graphicFrameMkLst>
        </pc:graphicFrameChg>
      </pc:sldChg>
      <pc:sldChg chg="delSp modSp add">
        <pc:chgData name="Marius Sandbu" userId="40cc82ae449f3ec7" providerId="LiveId" clId="{18C7D16B-2910-417F-BF1D-E345CB4F0799}" dt="2019-01-27T11:33:26.867" v="4481" actId="478"/>
        <pc:sldMkLst>
          <pc:docMk/>
          <pc:sldMk cId="3686776898" sldId="301"/>
        </pc:sldMkLst>
        <pc:spChg chg="del">
          <ac:chgData name="Marius Sandbu" userId="40cc82ae449f3ec7" providerId="LiveId" clId="{18C7D16B-2910-417F-BF1D-E345CB4F0799}" dt="2019-01-27T11:33:26.867" v="4481" actId="478"/>
          <ac:spMkLst>
            <pc:docMk/>
            <pc:sldMk cId="3686776898" sldId="301"/>
            <ac:spMk id="2" creationId="{6B9336C0-B608-4CA1-B61F-CCFB741264E5}"/>
          </ac:spMkLst>
        </pc:spChg>
        <pc:spChg chg="mod">
          <ac:chgData name="Marius Sandbu" userId="40cc82ae449f3ec7" providerId="LiveId" clId="{18C7D16B-2910-417F-BF1D-E345CB4F0799}" dt="2019-01-27T11:33:21.472" v="4479" actId="20577"/>
          <ac:spMkLst>
            <pc:docMk/>
            <pc:sldMk cId="3686776898" sldId="301"/>
            <ac:spMk id="775" creationId="{00000000-0000-0000-0000-000000000000}"/>
          </ac:spMkLst>
        </pc:spChg>
        <pc:graphicFrameChg chg="del">
          <ac:chgData name="Marius Sandbu" userId="40cc82ae449f3ec7" providerId="LiveId" clId="{18C7D16B-2910-417F-BF1D-E345CB4F0799}" dt="2019-01-27T11:33:23.652" v="4480" actId="478"/>
          <ac:graphicFrameMkLst>
            <pc:docMk/>
            <pc:sldMk cId="3686776898" sldId="301"/>
            <ac:graphicFrameMk id="3" creationId="{83AECB09-50FC-4807-A971-FDE1C7EA961D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29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192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678D-789A-48F6-A603-5FC636FAF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26B5F-8CA6-4BC1-982D-C839BD24F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7C427-F080-4C46-A04B-29B7A9BEA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FA040-1BEE-4EB7-BFAF-0223D9D9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BF87C-3F66-4F87-8572-291DF41B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174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9A6B8-5A47-407E-A791-49B428810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FD3D1-3D09-465E-94DA-D1A091DBC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97A22-8B14-496B-B4A7-F802C917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BEBAC-A050-4C77-B095-1F5172E3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C4A3A-E3EC-40AA-A770-84D9D46E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819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F97C1-8B88-4B0E-81B4-3B84C99A4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8EA97-FBCF-4A3C-8342-5EB6A1B08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75DD0-4C80-4210-A56E-B13D2636E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1364F-91F2-4B7A-B1C3-AA2E4EAFF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CC794-7692-43FC-92A0-B802EC943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345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2957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959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500896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096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DFF8F-E7D3-4E77-A426-5A658A4F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83C4-8342-4D41-B975-0F0B8E75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64DA5-8411-4C9D-8382-24CCFEC6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94BCE-93C2-4988-8286-802D89CD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FE8AB-47BF-4EAB-8572-F986405E6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-NO" sz="600" b="0" i="0" u="none" strike="noStrike" cap="none" smtClean="0">
                <a:solidFill>
                  <a:srgbClr val="69889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no-NO" sz="600" b="0" i="0" u="none" strike="noStrike" cap="none">
              <a:solidFill>
                <a:srgbClr val="69889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75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9D2B-00BC-4448-A6D5-3DF943B2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CE91F-1696-4C11-BD63-880738C9D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8BCAB-2D86-494A-9FDD-58795F44C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0E247-ED14-4AE5-AF2F-DBBF8816D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813D4-BA53-4962-B642-F3D81DBB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099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C746-0ADC-46EF-8FA3-43E7BF4A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299B5-5E96-422E-B475-B72B96A7D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ED507-F4F7-4903-BB14-189E70A06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FBAC3-B71C-4750-8F4A-B66FF29CB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13677-312A-4D96-A9A0-569D8DED3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F01F9-8A09-4338-82D8-249F43F0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020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BE920-A8DD-42CE-82CC-254FA86A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83164-A695-4505-9A04-CD0BD3EE0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02627-B747-4B9D-9522-DD370D803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0307D-A6AC-41A3-AF99-97E198B01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1565E-AC71-45B8-87EA-D9169DF39F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2ED65-019B-4B68-9031-CAEF4CEB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EBF23E-2105-448C-B975-90212AAF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832E70-0223-4393-9593-5A1133A66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2860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084E1-8BF6-48F5-84C5-BF827822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2B2B70-270A-4FDD-9C47-5319A677D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32241-EA98-45C7-A5B5-8B1C1E076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3436F0-4B67-439F-8489-E2F0D64BF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1054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3B65C5-9251-4F2F-8D79-7C53D274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FBF8FD-7C95-4AF3-A258-0A75C785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44BB6-B373-4DA5-9965-EE99894D4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54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18356-92BF-4392-9378-28CBC0C0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124D2-6B43-4766-BE6A-77111EF1B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CEA10-5C2D-4591-A2E9-4022D38D7C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DA46F-F447-4C76-94CB-209D3B31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19843-8C5B-43E0-9D57-5AA3D8569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0580C-0AE8-4D48-B957-D6D2695F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143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142A3-BA66-4B49-A4AE-933A19AA5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351D8A-2480-4237-8570-3A21ABFF23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793BB-2737-4781-BA01-1BE581CDD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EB40A-CC97-4C66-A258-99C687FB7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81E48-BCE4-4342-903E-541803BE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69A7B-9A9A-4906-83ED-55BA3F17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503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32EBD1-A321-4EEC-9A02-6056CACA7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A7166-D01D-4D20-8A2E-B41BADD0A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54AAD-307A-4901-914E-D9CA722AC0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703B2-58C5-44BC-98A5-2F0EF5949292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CF1FA-5E81-43A2-8A19-BAB694BF9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B74B7-2DAF-4453-B9EC-553D1A106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1B7C1-53E8-4DBC-9096-CA9034220C4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269484293,&quot;Placement&quot;:&quot;Footer&quot;}"/>
          <p:cNvSpPr txBox="1"/>
          <p:nvPr userDrawn="1"/>
        </p:nvSpPr>
        <p:spPr>
          <a:xfrm>
            <a:off x="0" y="4915336"/>
            <a:ext cx="1045461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nb-NO" sz="800" smtClean="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  <a:endParaRPr lang="nb-NO" sz="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45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655" r:id="rId16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Museo Sans 100"/>
              </a:rPr>
              <a:t>Overview Microsoft </a:t>
            </a:r>
            <a:r>
              <a:rPr lang="nb-NO" b="1" dirty="0" err="1" smtClean="0">
                <a:latin typeface="Museo Sans 100"/>
              </a:rPr>
              <a:t>Azure</a:t>
            </a:r>
            <a:r>
              <a:rPr lang="nb-NO" b="1" dirty="0" smtClean="0">
                <a:latin typeface="Museo Sans 100"/>
              </a:rPr>
              <a:t> and AWS</a:t>
            </a:r>
            <a:endParaRPr lang="nb-NO" b="1" dirty="0">
              <a:latin typeface="Museo Sans 100"/>
            </a:endParaRPr>
          </a:p>
        </p:txBody>
      </p:sp>
      <p:sp>
        <p:nvSpPr>
          <p:cNvPr id="3" name="Shape 692"/>
          <p:cNvSpPr txBox="1"/>
          <p:nvPr/>
        </p:nvSpPr>
        <p:spPr>
          <a:xfrm>
            <a:off x="361813" y="947292"/>
            <a:ext cx="6341594" cy="344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03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37607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Shape 693" descr="https://mran.revolutionanalytics.com/assets/img/MSFT_logo_rgb_C-Gray.0ffb115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584" y="1525190"/>
            <a:ext cx="2355073" cy="868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694"/>
          <p:cNvSpPr txBox="1"/>
          <p:nvPr/>
        </p:nvSpPr>
        <p:spPr>
          <a:xfrm>
            <a:off x="3371769" y="1385799"/>
            <a:ext cx="2506377" cy="169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DevOps and Containers</a:t>
            </a:r>
            <a:endParaRPr sz="20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Big data and Analytics</a:t>
            </a:r>
            <a:endParaRPr sz="20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 smtClean="0">
                <a:ea typeface="Arial"/>
                <a:cs typeface="Arial"/>
                <a:sym typeface="Arial"/>
              </a:rPr>
              <a:t>Identity</a:t>
            </a:r>
            <a:endParaRPr lang="nb-NO" sz="1400" b="1" i="0" u="none" strike="noStrike" cap="none" dirty="0" smtClean="0"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b-NO" sz="1400" b="1" dirty="0" smtClean="0">
                <a:cs typeface="Arial"/>
                <a:sym typeface="Arial"/>
              </a:rPr>
              <a:t>EUC and Security</a:t>
            </a:r>
            <a:endParaRPr sz="20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 smtClean="0">
                <a:ea typeface="Arial"/>
                <a:cs typeface="Arial"/>
                <a:sym typeface="Arial"/>
              </a:rPr>
              <a:t>Hybrid</a:t>
            </a:r>
            <a:endParaRPr sz="2000" dirty="0"/>
          </a:p>
        </p:txBody>
      </p:sp>
      <p:pic>
        <p:nvPicPr>
          <p:cNvPr id="11" name="Shape 706" descr="https://upload.wikimedia.org/wikipedia/commons/thumb/1/1d/AmazonWebservices_Logo.svg/1200px-AmazonWebservices_Logo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512" y="3405748"/>
            <a:ext cx="2197200" cy="8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707"/>
          <p:cNvSpPr txBox="1"/>
          <p:nvPr/>
        </p:nvSpPr>
        <p:spPr>
          <a:xfrm>
            <a:off x="3354760" y="3124507"/>
            <a:ext cx="2894100" cy="1872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VMware and Hybrid</a:t>
            </a:r>
            <a:endParaRPr sz="14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Security</a:t>
            </a:r>
            <a:endParaRPr lang="nb-NO" sz="1400" b="1" i="0" u="none" strike="noStrike" cap="none" dirty="0"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38461"/>
              </a:lnSpc>
              <a:buClr>
                <a:srgbClr val="376076"/>
              </a:buClr>
              <a:buSzPts val="1300"/>
              <a:buFont typeface="Arial"/>
              <a:buChar char="•"/>
            </a:pPr>
            <a:r>
              <a:rPr lang="nb-NO" sz="1400" b="1" dirty="0"/>
              <a:t>DevOps and Containers</a:t>
            </a:r>
            <a:endParaRPr lang="nb-NO" sz="14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Machine </a:t>
            </a:r>
            <a:r>
              <a:rPr lang="no-NO" sz="1400" b="1" dirty="0"/>
              <a:t>L</a:t>
            </a: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earning</a:t>
            </a:r>
            <a:endParaRPr sz="14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Core services updates</a:t>
            </a:r>
            <a:endParaRPr sz="1400" dirty="0"/>
          </a:p>
          <a:p>
            <a:pPr marL="285750" marR="0" lvl="0" indent="-20320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37607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37607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37607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0320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37607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850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Museo Sans 100"/>
              </a:rPr>
              <a:t>Overview Google Cloud Platform</a:t>
            </a:r>
          </a:p>
        </p:txBody>
      </p:sp>
      <p:pic>
        <p:nvPicPr>
          <p:cNvPr id="3" name="Shape 717" descr="http://www.ditoweb.com/wp-content/uploads/2014/11/googlecloudplatform-logo-1-1024x26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9857" y="1491630"/>
            <a:ext cx="2969474" cy="7686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718"/>
          <p:cNvSpPr txBox="1"/>
          <p:nvPr/>
        </p:nvSpPr>
        <p:spPr>
          <a:xfrm>
            <a:off x="3507987" y="1275606"/>
            <a:ext cx="2506377" cy="1690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Devops and Containers</a:t>
            </a:r>
            <a:endParaRPr lang="nb-NO" sz="1400" b="1" i="0" u="none" strike="noStrike" cap="none" dirty="0"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b-NO" sz="1400" b="1" dirty="0" smtClean="0"/>
              <a:t>Hybrid</a:t>
            </a:r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b-NO" sz="1400" b="1" dirty="0" smtClean="0"/>
              <a:t>Application Platforms</a:t>
            </a:r>
            <a:endParaRPr sz="14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Core infrastructure </a:t>
            </a:r>
            <a:endParaRPr sz="14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b-NO" sz="1400" b="1" dirty="0" smtClean="0">
                <a:ea typeface="Arial"/>
                <a:cs typeface="Arial"/>
                <a:sym typeface="Arial"/>
              </a:rPr>
              <a:t>ML &amp; IOT</a:t>
            </a:r>
            <a:endParaRPr sz="1400" dirty="0"/>
          </a:p>
        </p:txBody>
      </p:sp>
      <p:sp>
        <p:nvSpPr>
          <p:cNvPr id="6" name="Shape 728"/>
          <p:cNvSpPr txBox="1"/>
          <p:nvPr/>
        </p:nvSpPr>
        <p:spPr>
          <a:xfrm>
            <a:off x="3499708" y="3003798"/>
            <a:ext cx="2944500" cy="16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Bare metal offerings</a:t>
            </a:r>
            <a:endParaRPr sz="14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Merging Bluemix and Softlayer</a:t>
            </a:r>
            <a:endParaRPr sz="14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3 Party offerings</a:t>
            </a:r>
            <a:endParaRPr sz="1400" dirty="0"/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o-NO" sz="1400" b="1" i="0" u="none" strike="noStrike" cap="none" dirty="0">
                <a:ea typeface="Arial"/>
                <a:cs typeface="Arial"/>
                <a:sym typeface="Arial"/>
              </a:rPr>
              <a:t>Machine </a:t>
            </a:r>
            <a:r>
              <a:rPr lang="no-NO" sz="1400" b="1" i="0" u="none" strike="noStrike" cap="none" dirty="0" smtClean="0">
                <a:ea typeface="Arial"/>
                <a:cs typeface="Arial"/>
                <a:sym typeface="Arial"/>
              </a:rPr>
              <a:t>Learning</a:t>
            </a:r>
            <a:endParaRPr lang="nb-NO" sz="1400" b="1" i="0" u="none" strike="noStrike" cap="none" dirty="0" smtClean="0"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rgbClr val="376076"/>
              </a:buClr>
              <a:buSzPts val="1300"/>
              <a:buFont typeface="Arial"/>
              <a:buChar char="•"/>
            </a:pPr>
            <a:r>
              <a:rPr lang="nb-NO" sz="1400" b="1" dirty="0" smtClean="0">
                <a:cs typeface="Arial"/>
                <a:sym typeface="Arial"/>
              </a:rPr>
              <a:t>IBM Private </a:t>
            </a:r>
            <a:r>
              <a:rPr lang="nb-NO" sz="1400" b="1" dirty="0" err="1" smtClean="0">
                <a:cs typeface="Arial"/>
                <a:sym typeface="Arial"/>
              </a:rPr>
              <a:t>Cloud</a:t>
            </a:r>
            <a:endParaRPr sz="1400" dirty="0"/>
          </a:p>
          <a:p>
            <a:pPr marL="285750" marR="0" lvl="0" indent="-20320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endParaRPr sz="1300" b="1" i="0" u="none" strike="noStrike" cap="none" dirty="0">
              <a:solidFill>
                <a:srgbClr val="37607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Shape 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71" y="3069535"/>
            <a:ext cx="302895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74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2AB4-2932-49B6-96E2-B3D9B726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b="1" dirty="0">
                <a:latin typeface="Museo Sans 100"/>
              </a:rPr>
              <a:t>Technical </a:t>
            </a:r>
            <a:r>
              <a:rPr lang="nb-NO" sz="3600" b="1" dirty="0" err="1">
                <a:latin typeface="Museo Sans 100"/>
              </a:rPr>
              <a:t>Comparison</a:t>
            </a:r>
            <a:endParaRPr lang="en-US" sz="3600" b="1" dirty="0">
              <a:latin typeface="Museo Sans 10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F61EE-29F5-4EA4-8CCB-20461533D1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b-NO" b="1" u="sng" dirty="0" err="1"/>
              <a:t>Does</a:t>
            </a:r>
            <a:r>
              <a:rPr lang="nb-NO" b="1" u="sng" dirty="0"/>
              <a:t> not </a:t>
            </a:r>
            <a:r>
              <a:rPr lang="nb-NO" b="1" u="sng" dirty="0" err="1"/>
              <a:t>reflect</a:t>
            </a:r>
            <a:r>
              <a:rPr lang="nb-NO" b="1" u="sng" dirty="0"/>
              <a:t> </a:t>
            </a:r>
            <a:r>
              <a:rPr lang="nb-NO" b="1" u="sng" dirty="0" err="1" smtClean="0"/>
              <a:t>on</a:t>
            </a:r>
            <a:endParaRPr lang="nb-NO" b="1" u="sng" dirty="0" smtClean="0"/>
          </a:p>
          <a:p>
            <a:pPr lvl="1">
              <a:lnSpc>
                <a:spcPct val="150000"/>
              </a:lnSpc>
            </a:pPr>
            <a:r>
              <a:rPr lang="nb-NO" sz="1600" b="1" dirty="0" err="1" smtClean="0"/>
              <a:t>Maturity</a:t>
            </a:r>
            <a:endParaRPr lang="nb-NO" sz="1600" b="1" dirty="0" smtClean="0"/>
          </a:p>
          <a:p>
            <a:pPr lvl="1">
              <a:lnSpc>
                <a:spcPct val="150000"/>
              </a:lnSpc>
            </a:pPr>
            <a:r>
              <a:rPr lang="nb-NO" sz="1600" b="1" dirty="0" err="1" smtClean="0"/>
              <a:t>Quality</a:t>
            </a:r>
            <a:endParaRPr lang="nb-NO" sz="1600" b="1" dirty="0"/>
          </a:p>
          <a:p>
            <a:pPr lvl="1">
              <a:lnSpc>
                <a:spcPct val="150000"/>
              </a:lnSpc>
            </a:pPr>
            <a:r>
              <a:rPr lang="nb-NO" sz="1600" b="1" dirty="0"/>
              <a:t>Performance</a:t>
            </a:r>
          </a:p>
          <a:p>
            <a:pPr lvl="1">
              <a:lnSpc>
                <a:spcPct val="150000"/>
              </a:lnSpc>
            </a:pPr>
            <a:r>
              <a:rPr lang="nb-NO" sz="1600" b="1" dirty="0" err="1"/>
              <a:t>Cost</a:t>
            </a:r>
            <a:endParaRPr lang="nb-NO" sz="1600" b="1" dirty="0"/>
          </a:p>
          <a:p>
            <a:pPr lvl="1"/>
            <a:endParaRPr lang="nb-NO" dirty="0"/>
          </a:p>
          <a:p>
            <a:r>
              <a:rPr lang="nb-NO" b="1" dirty="0"/>
              <a:t>Last </a:t>
            </a:r>
            <a:r>
              <a:rPr lang="nb-NO" b="1" dirty="0" err="1"/>
              <a:t>updated</a:t>
            </a:r>
            <a:r>
              <a:rPr lang="nb-NO" b="1" dirty="0"/>
              <a:t>: </a:t>
            </a:r>
            <a:r>
              <a:rPr lang="nb-NO" b="1" dirty="0" smtClean="0"/>
              <a:t>08/02 – 08:11…</a:t>
            </a:r>
            <a:endParaRPr lang="nb-NO" b="1" dirty="0"/>
          </a:p>
          <a:p>
            <a:pPr lvl="1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8816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281434"/>
            <a:ext cx="7886700" cy="994172"/>
          </a:xfrm>
        </p:spPr>
        <p:txBody>
          <a:bodyPr/>
          <a:lstStyle/>
          <a:p>
            <a:r>
              <a:rPr lang="nb-NO" b="1" dirty="0"/>
              <a:t>Technical Comparison - Availability</a:t>
            </a:r>
          </a:p>
        </p:txBody>
      </p:sp>
      <p:graphicFrame>
        <p:nvGraphicFramePr>
          <p:cNvPr id="4" name="Shape 776">
            <a:extLst>
              <a:ext uri="{FF2B5EF4-FFF2-40B4-BE49-F238E27FC236}">
                <a16:creationId xmlns:a16="http://schemas.microsoft.com/office/drawing/2014/main" id="{07E6005E-6DBC-4B99-9852-4C1E05D207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263096"/>
              </p:ext>
            </p:extLst>
          </p:nvPr>
        </p:nvGraphicFramePr>
        <p:xfrm>
          <a:off x="269637" y="1075650"/>
          <a:ext cx="8604725" cy="32614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17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5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59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96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u="none" strike="noStrike" cap="none" dirty="0"/>
                        <a:t>Provider</a:t>
                      </a:r>
                      <a:endParaRPr sz="20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Microsoft</a:t>
                      </a:r>
                      <a:endParaRPr sz="20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Google</a:t>
                      </a:r>
                      <a:endParaRPr sz="20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Amazon</a:t>
                      </a:r>
                      <a:endParaRPr sz="20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IBM</a:t>
                      </a:r>
                      <a:endParaRPr sz="2000" b="1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EMEA Regions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Ireland, Netherlands, Wales, UK, Germany x</a:t>
                      </a:r>
                      <a:r>
                        <a:rPr lang="nb-NO" sz="1000" dirty="0"/>
                        <a:t>3, Franke and Switzerland (coming) Norway (Coming)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UK, Germany,</a:t>
                      </a:r>
                      <a:r>
                        <a:rPr lang="nb-NO" sz="1000" dirty="0"/>
                        <a:t> Finland</a:t>
                      </a:r>
                      <a:r>
                        <a:rPr lang="no-NO" sz="1000" dirty="0"/>
                        <a:t> Belgium</a:t>
                      </a:r>
                      <a:r>
                        <a:rPr lang="nb-NO" sz="1000" dirty="0"/>
                        <a:t> &amp; Netherlands. 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Ireland, Germany, UK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UK, Germany (Bluemix) Netherlands, Italy, Norway</a:t>
                      </a:r>
                      <a:r>
                        <a:rPr lang="nb-NO" sz="1000" dirty="0"/>
                        <a:t>.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ASIA &amp; Oceania Regions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13 Regions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4 Regions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5 Regions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1 Region (Bluemix) 7 Regions Softlayer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6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South America Regions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1 Region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1</a:t>
                      </a:r>
                      <a:r>
                        <a:rPr lang="no-NO" sz="1000" dirty="0"/>
                        <a:t> Region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1 Region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1 Region Softlayer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North America Regions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16 Regions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7</a:t>
                      </a:r>
                      <a:r>
                        <a:rPr lang="no-NO" sz="1000" dirty="0"/>
                        <a:t> Regions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5 Regions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1 Region (Bluemix) 8 Regions Softlayer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Upcoming Regions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Switzerland</a:t>
                      </a:r>
                      <a:r>
                        <a:rPr lang="no-NO" sz="1000" dirty="0"/>
                        <a:t>, South Africa, Australia</a:t>
                      </a:r>
                      <a:r>
                        <a:rPr lang="nb-NO" sz="1000" dirty="0"/>
                        <a:t>, UAE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Japan, Switzerland, Hong Kong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Hong Kong, Sweden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>
                          <a:ln>
                            <a:noFill/>
                          </a:ln>
                        </a:rPr>
                        <a:t>Total regions</a:t>
                      </a:r>
                      <a:endParaRPr sz="1200" b="1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smtClean="0">
                          <a:ln>
                            <a:noFill/>
                          </a:ln>
                        </a:rPr>
                        <a:t>54</a:t>
                      </a:r>
                      <a:r>
                        <a:rPr lang="no-NO" sz="1000" dirty="0" smtClean="0">
                          <a:ln>
                            <a:noFill/>
                          </a:ln>
                        </a:rPr>
                        <a:t> </a:t>
                      </a:r>
                      <a:r>
                        <a:rPr lang="no-NO" sz="1000" dirty="0">
                          <a:ln>
                            <a:noFill/>
                          </a:ln>
                        </a:rPr>
                        <a:t>(With Upcoming regions)</a:t>
                      </a:r>
                      <a:endParaRPr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>
                          <a:ln>
                            <a:noFill/>
                          </a:ln>
                        </a:rPr>
                        <a:t>18 (With Upcoming regions)</a:t>
                      </a:r>
                      <a:endParaRPr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>
                          <a:ln>
                            <a:noFill/>
                          </a:ln>
                        </a:rPr>
                        <a:t>21 (With Upcoming Regions)</a:t>
                      </a:r>
                      <a:endParaRPr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>
                          <a:ln>
                            <a:noFill/>
                          </a:ln>
                        </a:rPr>
                        <a:t>11 (With Upcoming regions)</a:t>
                      </a:r>
                      <a:endParaRPr sz="1000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>
                          <a:ln>
                            <a:noFill/>
                          </a:ln>
                        </a:rPr>
                        <a:t>Point of </a:t>
                      </a:r>
                      <a:r>
                        <a:rPr lang="nb-NO" sz="1200" b="1" dirty="0" err="1">
                          <a:ln>
                            <a:noFill/>
                          </a:ln>
                        </a:rPr>
                        <a:t>Presence</a:t>
                      </a:r>
                      <a:endParaRPr sz="1200" b="1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smtClean="0">
                          <a:ln>
                            <a:noFill/>
                          </a:ln>
                        </a:rPr>
                        <a:t>129 </a:t>
                      </a:r>
                      <a:r>
                        <a:rPr lang="nb-NO" sz="1000" dirty="0" err="1">
                          <a:ln>
                            <a:noFill/>
                          </a:ln>
                        </a:rPr>
                        <a:t>PoP</a:t>
                      </a:r>
                      <a:endParaRPr sz="1000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>
                          <a:ln>
                            <a:noFill/>
                          </a:ln>
                        </a:rPr>
                        <a:t>134 </a:t>
                      </a:r>
                      <a:r>
                        <a:rPr lang="nb-NO" sz="1000" dirty="0" err="1">
                          <a:ln>
                            <a:noFill/>
                          </a:ln>
                        </a:rPr>
                        <a:t>PoP</a:t>
                      </a:r>
                      <a:endParaRPr sz="1000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50" dirty="0" smtClean="0">
                          <a:ln>
                            <a:noFill/>
                          </a:ln>
                        </a:rPr>
                        <a:t>166 </a:t>
                      </a:r>
                      <a:r>
                        <a:rPr lang="nb-NO" sz="1050" dirty="0" err="1" smtClean="0">
                          <a:ln>
                            <a:noFill/>
                          </a:ln>
                        </a:rPr>
                        <a:t>PoP</a:t>
                      </a:r>
                      <a:r>
                        <a:rPr lang="nb-NO" sz="1050" dirty="0" smtClean="0">
                          <a:ln>
                            <a:noFill/>
                          </a:ln>
                        </a:rPr>
                        <a:t> (</a:t>
                      </a:r>
                      <a:r>
                        <a:rPr lang="nb-NO" sz="1050" dirty="0" err="1" smtClean="0">
                          <a:ln>
                            <a:noFill/>
                          </a:ln>
                        </a:rPr>
                        <a:t>Yesterday</a:t>
                      </a:r>
                      <a:r>
                        <a:rPr lang="nb-NO" sz="1050" dirty="0" smtClean="0">
                          <a:ln>
                            <a:noFill/>
                          </a:ln>
                        </a:rPr>
                        <a:t>)</a:t>
                      </a:r>
                      <a:endParaRPr sz="1050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>
                          <a:ln>
                            <a:noFill/>
                          </a:ln>
                        </a:rPr>
                        <a:t>37 </a:t>
                      </a:r>
                      <a:r>
                        <a:rPr lang="nb-NO" sz="1000" dirty="0" err="1">
                          <a:ln>
                            <a:noFill/>
                          </a:ln>
                        </a:rPr>
                        <a:t>PoP</a:t>
                      </a:r>
                      <a:endParaRPr sz="1000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58088337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>
                          <a:ln>
                            <a:noFill/>
                          </a:ln>
                        </a:rPr>
                        <a:t>Availabilty </a:t>
                      </a:r>
                      <a:r>
                        <a:rPr lang="no-NO" sz="1200" b="1" dirty="0">
                          <a:ln>
                            <a:noFill/>
                          </a:ln>
                        </a:rPr>
                        <a:t>Zones support</a:t>
                      </a:r>
                      <a:endParaRPr sz="1200" b="1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>
                          <a:ln>
                            <a:noFill/>
                          </a:ln>
                        </a:rPr>
                        <a:t>Yes</a:t>
                      </a:r>
                      <a:endParaRPr sz="1000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>
                          <a:ln>
                            <a:noFill/>
                          </a:ln>
                        </a:rPr>
                        <a:t>Yes</a:t>
                      </a:r>
                      <a:endParaRPr sz="1000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>
                          <a:ln>
                            <a:noFill/>
                          </a:ln>
                        </a:rPr>
                        <a:t>Yes</a:t>
                      </a:r>
                      <a:endParaRPr sz="1000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>
                          <a:ln>
                            <a:noFill/>
                          </a:ln>
                        </a:rPr>
                        <a:t>Yes (For </a:t>
                      </a:r>
                      <a:r>
                        <a:rPr lang="nb-NO" sz="1000" dirty="0" err="1">
                          <a:ln>
                            <a:noFill/>
                          </a:ln>
                        </a:rPr>
                        <a:t>some</a:t>
                      </a:r>
                      <a:r>
                        <a:rPr lang="nb-NO" sz="1000" dirty="0">
                          <a:ln>
                            <a:noFill/>
                          </a:ln>
                        </a:rPr>
                        <a:t>)</a:t>
                      </a:r>
                      <a:endParaRPr sz="1000" dirty="0">
                        <a:ln>
                          <a:noFill/>
                        </a:ln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95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851F74-B2BB-4924-ACA4-26A02FC8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103610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281434"/>
            <a:ext cx="7886700" cy="994172"/>
          </a:xfrm>
        </p:spPr>
        <p:txBody>
          <a:bodyPr/>
          <a:lstStyle/>
          <a:p>
            <a:r>
              <a:rPr lang="nb-NO" b="1" dirty="0"/>
              <a:t>Technical </a:t>
            </a:r>
            <a:r>
              <a:rPr lang="nb-NO" b="1" dirty="0" err="1"/>
              <a:t>Comparison</a:t>
            </a:r>
            <a:r>
              <a:rPr lang="nb-NO" b="1" dirty="0"/>
              <a:t> – Availability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51F74-B2BB-4924-ACA4-26A02FC8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0"/>
            <a:ext cx="10361048" cy="5143500"/>
          </a:xfrm>
          <a:prstGeom prst="rect">
            <a:avLst/>
          </a:prstGeom>
        </p:spPr>
      </p:pic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E7B8BFF0-1EE5-414C-A288-FAA03033991E}"/>
              </a:ext>
            </a:extLst>
          </p:cNvPr>
          <p:cNvSpPr/>
          <p:nvPr/>
        </p:nvSpPr>
        <p:spPr>
          <a:xfrm>
            <a:off x="3851920" y="915566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ACA09D4A-B184-41E8-A0A1-7B017EADAE20}"/>
              </a:ext>
            </a:extLst>
          </p:cNvPr>
          <p:cNvSpPr/>
          <p:nvPr/>
        </p:nvSpPr>
        <p:spPr>
          <a:xfrm>
            <a:off x="3995936" y="987574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67EEBE8A-C0F6-4AD3-8066-6047B638C82B}"/>
              </a:ext>
            </a:extLst>
          </p:cNvPr>
          <p:cNvSpPr/>
          <p:nvPr/>
        </p:nvSpPr>
        <p:spPr>
          <a:xfrm>
            <a:off x="4148336" y="97919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8923D36E-1176-4BC5-848F-4C781402FC8A}"/>
              </a:ext>
            </a:extLst>
          </p:cNvPr>
          <p:cNvSpPr/>
          <p:nvPr/>
        </p:nvSpPr>
        <p:spPr>
          <a:xfrm>
            <a:off x="4283968" y="987574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F32E9B4B-C008-4F38-9E04-8F83FF35807A}"/>
              </a:ext>
            </a:extLst>
          </p:cNvPr>
          <p:cNvSpPr/>
          <p:nvPr/>
        </p:nvSpPr>
        <p:spPr>
          <a:xfrm>
            <a:off x="4427984" y="987574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64EFA9B4-9D0A-4B00-A5B4-B253B8307514}"/>
              </a:ext>
            </a:extLst>
          </p:cNvPr>
          <p:cNvSpPr/>
          <p:nvPr/>
        </p:nvSpPr>
        <p:spPr>
          <a:xfrm>
            <a:off x="4387788" y="1086493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21604004-7C10-4286-9DA8-CE000BE7B8EA}"/>
              </a:ext>
            </a:extLst>
          </p:cNvPr>
          <p:cNvSpPr/>
          <p:nvPr/>
        </p:nvSpPr>
        <p:spPr>
          <a:xfrm>
            <a:off x="4283968" y="669148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E728B94D-8982-4187-ABC6-921E81B26DCB}"/>
              </a:ext>
            </a:extLst>
          </p:cNvPr>
          <p:cNvSpPr/>
          <p:nvPr/>
        </p:nvSpPr>
        <p:spPr>
          <a:xfrm>
            <a:off x="4386362" y="707825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B037BF5D-1428-4189-BB5D-D37A99321994}"/>
              </a:ext>
            </a:extLst>
          </p:cNvPr>
          <p:cNvSpPr/>
          <p:nvPr/>
        </p:nvSpPr>
        <p:spPr>
          <a:xfrm>
            <a:off x="2115344" y="1166885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C0E635C6-4F82-482D-A978-EC2A1ACAC1B5}"/>
              </a:ext>
            </a:extLst>
          </p:cNvPr>
          <p:cNvSpPr/>
          <p:nvPr/>
        </p:nvSpPr>
        <p:spPr>
          <a:xfrm>
            <a:off x="1907704" y="1207081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6903DFA1-2FFF-43FB-A2A0-8F6864180540}"/>
              </a:ext>
            </a:extLst>
          </p:cNvPr>
          <p:cNvSpPr/>
          <p:nvPr/>
        </p:nvSpPr>
        <p:spPr>
          <a:xfrm>
            <a:off x="1723492" y="1585648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65FF85E4-7FAD-4413-B741-2FA2EF2DDCB1}"/>
              </a:ext>
            </a:extLst>
          </p:cNvPr>
          <p:cNvSpPr/>
          <p:nvPr/>
        </p:nvSpPr>
        <p:spPr>
          <a:xfrm>
            <a:off x="1619672" y="1664056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A882626F-8D25-4AC8-9332-D48FC1D1E2B3}"/>
              </a:ext>
            </a:extLst>
          </p:cNvPr>
          <p:cNvSpPr/>
          <p:nvPr/>
        </p:nvSpPr>
        <p:spPr>
          <a:xfrm>
            <a:off x="1259632" y="1736064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5 Points 30">
            <a:extLst>
              <a:ext uri="{FF2B5EF4-FFF2-40B4-BE49-F238E27FC236}">
                <a16:creationId xmlns:a16="http://schemas.microsoft.com/office/drawing/2014/main" id="{3DA78366-30D7-41BA-8E1F-C652F558678A}"/>
              </a:ext>
            </a:extLst>
          </p:cNvPr>
          <p:cNvSpPr/>
          <p:nvPr/>
        </p:nvSpPr>
        <p:spPr>
          <a:xfrm>
            <a:off x="1115616" y="1792491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5 Points 31">
            <a:extLst>
              <a:ext uri="{FF2B5EF4-FFF2-40B4-BE49-F238E27FC236}">
                <a16:creationId xmlns:a16="http://schemas.microsoft.com/office/drawing/2014/main" id="{57385B8F-D593-48EB-B1D5-74C788086487}"/>
              </a:ext>
            </a:extLst>
          </p:cNvPr>
          <p:cNvSpPr/>
          <p:nvPr/>
        </p:nvSpPr>
        <p:spPr>
          <a:xfrm>
            <a:off x="771342" y="1644634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tar: 5 Points 32">
            <a:extLst>
              <a:ext uri="{FF2B5EF4-FFF2-40B4-BE49-F238E27FC236}">
                <a16:creationId xmlns:a16="http://schemas.microsoft.com/office/drawing/2014/main" id="{296A5454-2DFE-4610-BE85-C6A579B2A980}"/>
              </a:ext>
            </a:extLst>
          </p:cNvPr>
          <p:cNvSpPr/>
          <p:nvPr/>
        </p:nvSpPr>
        <p:spPr>
          <a:xfrm>
            <a:off x="539552" y="149163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tar: 5 Points 33">
            <a:extLst>
              <a:ext uri="{FF2B5EF4-FFF2-40B4-BE49-F238E27FC236}">
                <a16:creationId xmlns:a16="http://schemas.microsoft.com/office/drawing/2014/main" id="{61C7DD02-C19E-4CE7-8067-1E3D9DC9D5A2}"/>
              </a:ext>
            </a:extLst>
          </p:cNvPr>
          <p:cNvSpPr/>
          <p:nvPr/>
        </p:nvSpPr>
        <p:spPr>
          <a:xfrm>
            <a:off x="539552" y="1419622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ED96DDB1-159E-4253-A9CC-8B8B1172572D}"/>
              </a:ext>
            </a:extLst>
          </p:cNvPr>
          <p:cNvSpPr/>
          <p:nvPr/>
        </p:nvSpPr>
        <p:spPr>
          <a:xfrm>
            <a:off x="2627784" y="365187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E0321DDB-0AE1-4A25-AADA-D404B39AE094}"/>
              </a:ext>
            </a:extLst>
          </p:cNvPr>
          <p:cNvSpPr/>
          <p:nvPr/>
        </p:nvSpPr>
        <p:spPr>
          <a:xfrm>
            <a:off x="4243772" y="1279089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EBAF5444-4834-447B-91C8-7B827AEEB1C3}"/>
              </a:ext>
            </a:extLst>
          </p:cNvPr>
          <p:cNvSpPr/>
          <p:nvPr/>
        </p:nvSpPr>
        <p:spPr>
          <a:xfrm>
            <a:off x="4155095" y="115676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A96C8785-D303-4855-8F0E-AB401C590C88}"/>
              </a:ext>
            </a:extLst>
          </p:cNvPr>
          <p:cNvSpPr/>
          <p:nvPr/>
        </p:nvSpPr>
        <p:spPr>
          <a:xfrm>
            <a:off x="6588224" y="2378319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29367097-0103-49C3-9FC8-A22E6B058F15}"/>
              </a:ext>
            </a:extLst>
          </p:cNvPr>
          <p:cNvSpPr/>
          <p:nvPr/>
        </p:nvSpPr>
        <p:spPr>
          <a:xfrm>
            <a:off x="6530280" y="2283718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38B62888-09C2-4C40-96A4-2C37D555409C}"/>
              </a:ext>
            </a:extLst>
          </p:cNvPr>
          <p:cNvSpPr/>
          <p:nvPr/>
        </p:nvSpPr>
        <p:spPr>
          <a:xfrm>
            <a:off x="6450148" y="2189117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D903812D-6105-40DF-915F-BA202886E517}"/>
              </a:ext>
            </a:extLst>
          </p:cNvPr>
          <p:cNvSpPr/>
          <p:nvPr/>
        </p:nvSpPr>
        <p:spPr>
          <a:xfrm>
            <a:off x="4364360" y="1169661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3A6B2105-49AF-4F8A-B03F-A9C72059975A}"/>
              </a:ext>
            </a:extLst>
          </p:cNvPr>
          <p:cNvSpPr/>
          <p:nvPr/>
        </p:nvSpPr>
        <p:spPr>
          <a:xfrm>
            <a:off x="4305970" y="1169661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4060F1BE-DC18-43C5-8EF1-E8A83560FBB3}"/>
              </a:ext>
            </a:extLst>
          </p:cNvPr>
          <p:cNvSpPr/>
          <p:nvPr/>
        </p:nvSpPr>
        <p:spPr>
          <a:xfrm>
            <a:off x="899592" y="1321116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F5F659BB-BD84-467C-A037-82B5250E06B3}"/>
              </a:ext>
            </a:extLst>
          </p:cNvPr>
          <p:cNvSpPr/>
          <p:nvPr/>
        </p:nvSpPr>
        <p:spPr>
          <a:xfrm>
            <a:off x="1475656" y="1375346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11A2DAF2-C166-47A0-BFAC-559A6E6BA4B9}"/>
              </a:ext>
            </a:extLst>
          </p:cNvPr>
          <p:cNvSpPr/>
          <p:nvPr/>
        </p:nvSpPr>
        <p:spPr>
          <a:xfrm>
            <a:off x="1515852" y="1274062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2850B03E-1196-4D30-A5C0-7E221EEACC08}"/>
              </a:ext>
            </a:extLst>
          </p:cNvPr>
          <p:cNvSpPr/>
          <p:nvPr/>
        </p:nvSpPr>
        <p:spPr>
          <a:xfrm>
            <a:off x="1596244" y="138822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AD339681-D9D4-4566-BED4-F3E893116541}"/>
              </a:ext>
            </a:extLst>
          </p:cNvPr>
          <p:cNvSpPr/>
          <p:nvPr/>
        </p:nvSpPr>
        <p:spPr>
          <a:xfrm>
            <a:off x="5787752" y="1987302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C4B6EF28-4959-4078-A2B2-C72496B26E79}"/>
              </a:ext>
            </a:extLst>
          </p:cNvPr>
          <p:cNvSpPr/>
          <p:nvPr/>
        </p:nvSpPr>
        <p:spPr>
          <a:xfrm>
            <a:off x="5707360" y="1976144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23A00F83-F3C4-407F-89E5-30B844AAA532}"/>
              </a:ext>
            </a:extLst>
          </p:cNvPr>
          <p:cNvSpPr/>
          <p:nvPr/>
        </p:nvSpPr>
        <p:spPr>
          <a:xfrm>
            <a:off x="4891459" y="3758158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ar: 5 Points 49">
            <a:extLst>
              <a:ext uri="{FF2B5EF4-FFF2-40B4-BE49-F238E27FC236}">
                <a16:creationId xmlns:a16="http://schemas.microsoft.com/office/drawing/2014/main" id="{757A01FF-E903-4BDE-AD86-12EF1719FDA2}"/>
              </a:ext>
            </a:extLst>
          </p:cNvPr>
          <p:cNvSpPr/>
          <p:nvPr/>
        </p:nvSpPr>
        <p:spPr>
          <a:xfrm>
            <a:off x="4707632" y="401191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tar: 5 Points 50">
            <a:extLst>
              <a:ext uri="{FF2B5EF4-FFF2-40B4-BE49-F238E27FC236}">
                <a16:creationId xmlns:a16="http://schemas.microsoft.com/office/drawing/2014/main" id="{6E361C5D-C8E2-446F-A273-A2A59FB8DD95}"/>
              </a:ext>
            </a:extLst>
          </p:cNvPr>
          <p:cNvSpPr/>
          <p:nvPr/>
        </p:nvSpPr>
        <p:spPr>
          <a:xfrm>
            <a:off x="7308304" y="2715766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9F01E6BC-1C6E-4CFC-B034-18BC0F0ADBA4}"/>
              </a:ext>
            </a:extLst>
          </p:cNvPr>
          <p:cNvSpPr/>
          <p:nvPr/>
        </p:nvSpPr>
        <p:spPr>
          <a:xfrm>
            <a:off x="7596336" y="201634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3AB6F6E9-A3E5-4F0D-9901-FA4921B592E7}"/>
              </a:ext>
            </a:extLst>
          </p:cNvPr>
          <p:cNvSpPr/>
          <p:nvPr/>
        </p:nvSpPr>
        <p:spPr>
          <a:xfrm>
            <a:off x="7748736" y="177626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tar: 5 Points 54">
            <a:extLst>
              <a:ext uri="{FF2B5EF4-FFF2-40B4-BE49-F238E27FC236}">
                <a16:creationId xmlns:a16="http://schemas.microsoft.com/office/drawing/2014/main" id="{A9A11FB4-483A-4A03-B472-8C6BB60DF0DF}"/>
              </a:ext>
            </a:extLst>
          </p:cNvPr>
          <p:cNvSpPr/>
          <p:nvPr/>
        </p:nvSpPr>
        <p:spPr>
          <a:xfrm>
            <a:off x="7502747" y="1361312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16718B19-D36B-4F93-9CD8-BA28F033C192}"/>
              </a:ext>
            </a:extLst>
          </p:cNvPr>
          <p:cNvSpPr/>
          <p:nvPr/>
        </p:nvSpPr>
        <p:spPr>
          <a:xfrm>
            <a:off x="7809656" y="143332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ECDB83C1-7730-4F9B-9038-28D2BB81EF58}"/>
              </a:ext>
            </a:extLst>
          </p:cNvPr>
          <p:cNvSpPr/>
          <p:nvPr/>
        </p:nvSpPr>
        <p:spPr>
          <a:xfrm>
            <a:off x="7890048" y="155704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tar: 5 Points 57">
            <a:extLst>
              <a:ext uri="{FF2B5EF4-FFF2-40B4-BE49-F238E27FC236}">
                <a16:creationId xmlns:a16="http://schemas.microsoft.com/office/drawing/2014/main" id="{14B8E6EC-897D-4E77-92C2-F1485B3C4DCA}"/>
              </a:ext>
            </a:extLst>
          </p:cNvPr>
          <p:cNvSpPr/>
          <p:nvPr/>
        </p:nvSpPr>
        <p:spPr>
          <a:xfrm>
            <a:off x="8092850" y="1611773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2691445D-DAD4-414A-9C6C-1E1C202DEF03}"/>
              </a:ext>
            </a:extLst>
          </p:cNvPr>
          <p:cNvSpPr/>
          <p:nvPr/>
        </p:nvSpPr>
        <p:spPr>
          <a:xfrm>
            <a:off x="8215260" y="1545452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B9202991-9F9A-4EE2-9674-31B471B4C521}"/>
              </a:ext>
            </a:extLst>
          </p:cNvPr>
          <p:cNvSpPr/>
          <p:nvPr/>
        </p:nvSpPr>
        <p:spPr>
          <a:xfrm>
            <a:off x="8676456" y="3955901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49D852C8-C45C-4919-B74C-E56473BCD238}"/>
              </a:ext>
            </a:extLst>
          </p:cNvPr>
          <p:cNvSpPr/>
          <p:nvPr/>
        </p:nvSpPr>
        <p:spPr>
          <a:xfrm>
            <a:off x="8515350" y="4108301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D49AC632-D9A6-4582-86B5-9B2C15252526}"/>
              </a:ext>
            </a:extLst>
          </p:cNvPr>
          <p:cNvSpPr/>
          <p:nvPr/>
        </p:nvSpPr>
        <p:spPr>
          <a:xfrm>
            <a:off x="8261495" y="4143139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tar: 5 Points 62">
            <a:extLst>
              <a:ext uri="{FF2B5EF4-FFF2-40B4-BE49-F238E27FC236}">
                <a16:creationId xmlns:a16="http://schemas.microsoft.com/office/drawing/2014/main" id="{AF5D8C9C-2B2D-4C54-B663-16BB72C43954}"/>
              </a:ext>
            </a:extLst>
          </p:cNvPr>
          <p:cNvSpPr/>
          <p:nvPr/>
        </p:nvSpPr>
        <p:spPr>
          <a:xfrm>
            <a:off x="179512" y="4731990"/>
            <a:ext cx="80392" cy="8039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C593B2-235F-40EE-BA08-98EE61C8463F}"/>
              </a:ext>
            </a:extLst>
          </p:cNvPr>
          <p:cNvSpPr txBox="1"/>
          <p:nvPr/>
        </p:nvSpPr>
        <p:spPr>
          <a:xfrm>
            <a:off x="246563" y="4637096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dirty="0"/>
              <a:t>Microsoft Azure</a:t>
            </a:r>
            <a:endParaRPr lang="en-US" sz="1100" b="1" dirty="0"/>
          </a:p>
        </p:txBody>
      </p:sp>
      <p:sp>
        <p:nvSpPr>
          <p:cNvPr id="65" name="Star: 4 Points 64">
            <a:extLst>
              <a:ext uri="{FF2B5EF4-FFF2-40B4-BE49-F238E27FC236}">
                <a16:creationId xmlns:a16="http://schemas.microsoft.com/office/drawing/2014/main" id="{5D4FF283-17DC-44B6-8082-9D5118F14570}"/>
              </a:ext>
            </a:extLst>
          </p:cNvPr>
          <p:cNvSpPr/>
          <p:nvPr/>
        </p:nvSpPr>
        <p:spPr>
          <a:xfrm>
            <a:off x="171128" y="4556704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A17EDC-A50C-4B0A-BA36-8FCE40A12119}"/>
              </a:ext>
            </a:extLst>
          </p:cNvPr>
          <p:cNvSpPr txBox="1"/>
          <p:nvPr/>
        </p:nvSpPr>
        <p:spPr>
          <a:xfrm>
            <a:off x="236476" y="4456964"/>
            <a:ext cx="2031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dirty="0"/>
              <a:t>Amazon Web Services</a:t>
            </a:r>
            <a:endParaRPr lang="en-US" sz="1100" b="1" dirty="0"/>
          </a:p>
        </p:txBody>
      </p:sp>
      <p:sp>
        <p:nvSpPr>
          <p:cNvPr id="67" name="Star: 4 Points 66">
            <a:extLst>
              <a:ext uri="{FF2B5EF4-FFF2-40B4-BE49-F238E27FC236}">
                <a16:creationId xmlns:a16="http://schemas.microsoft.com/office/drawing/2014/main" id="{CBABB10F-6CB3-4419-99FC-055E72963236}"/>
              </a:ext>
            </a:extLst>
          </p:cNvPr>
          <p:cNvSpPr/>
          <p:nvPr/>
        </p:nvSpPr>
        <p:spPr>
          <a:xfrm>
            <a:off x="2708176" y="3629535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tar: 4 Points 67">
            <a:extLst>
              <a:ext uri="{FF2B5EF4-FFF2-40B4-BE49-F238E27FC236}">
                <a16:creationId xmlns:a16="http://schemas.microsoft.com/office/drawing/2014/main" id="{D2DA2AB6-8E5C-4808-A1C8-6CF57303361F}"/>
              </a:ext>
            </a:extLst>
          </p:cNvPr>
          <p:cNvSpPr/>
          <p:nvPr/>
        </p:nvSpPr>
        <p:spPr>
          <a:xfrm>
            <a:off x="8607093" y="4021047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tar: 4 Points 68">
            <a:extLst>
              <a:ext uri="{FF2B5EF4-FFF2-40B4-BE49-F238E27FC236}">
                <a16:creationId xmlns:a16="http://schemas.microsoft.com/office/drawing/2014/main" id="{548DDD87-B88C-4E9D-BD2A-930B0C64018B}"/>
              </a:ext>
            </a:extLst>
          </p:cNvPr>
          <p:cNvSpPr/>
          <p:nvPr/>
        </p:nvSpPr>
        <p:spPr>
          <a:xfrm>
            <a:off x="4644008" y="4003526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tar: 4 Points 69">
            <a:extLst>
              <a:ext uri="{FF2B5EF4-FFF2-40B4-BE49-F238E27FC236}">
                <a16:creationId xmlns:a16="http://schemas.microsoft.com/office/drawing/2014/main" id="{BF0B3C2E-08CE-4F0D-8F6A-6BA0966EA77F}"/>
              </a:ext>
            </a:extLst>
          </p:cNvPr>
          <p:cNvSpPr/>
          <p:nvPr/>
        </p:nvSpPr>
        <p:spPr>
          <a:xfrm>
            <a:off x="7269736" y="2675570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tar: 4 Points 70">
            <a:extLst>
              <a:ext uri="{FF2B5EF4-FFF2-40B4-BE49-F238E27FC236}">
                <a16:creationId xmlns:a16="http://schemas.microsoft.com/office/drawing/2014/main" id="{1384A853-315D-4603-B4FD-2506211585E1}"/>
              </a:ext>
            </a:extLst>
          </p:cNvPr>
          <p:cNvSpPr/>
          <p:nvPr/>
        </p:nvSpPr>
        <p:spPr>
          <a:xfrm>
            <a:off x="6491972" y="2229313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Star: 4 Points 71">
            <a:extLst>
              <a:ext uri="{FF2B5EF4-FFF2-40B4-BE49-F238E27FC236}">
                <a16:creationId xmlns:a16="http://schemas.microsoft.com/office/drawing/2014/main" id="{CF2427D2-5251-43E1-8899-0DFE3E7DF48E}"/>
              </a:ext>
            </a:extLst>
          </p:cNvPr>
          <p:cNvSpPr/>
          <p:nvPr/>
        </p:nvSpPr>
        <p:spPr>
          <a:xfrm>
            <a:off x="5747556" y="1947106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Star: 4 Points 72">
            <a:extLst>
              <a:ext uri="{FF2B5EF4-FFF2-40B4-BE49-F238E27FC236}">
                <a16:creationId xmlns:a16="http://schemas.microsoft.com/office/drawing/2014/main" id="{ADFAEDA5-0B6B-4198-BFF0-95888002626A}"/>
              </a:ext>
            </a:extLst>
          </p:cNvPr>
          <p:cNvSpPr/>
          <p:nvPr/>
        </p:nvSpPr>
        <p:spPr>
          <a:xfrm>
            <a:off x="8144856" y="1595991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tar: 4 Points 73">
            <a:extLst>
              <a:ext uri="{FF2B5EF4-FFF2-40B4-BE49-F238E27FC236}">
                <a16:creationId xmlns:a16="http://schemas.microsoft.com/office/drawing/2014/main" id="{6E55D4BF-FFFE-4509-8C2A-278C5CD536F6}"/>
              </a:ext>
            </a:extLst>
          </p:cNvPr>
          <p:cNvSpPr/>
          <p:nvPr/>
        </p:nvSpPr>
        <p:spPr>
          <a:xfrm>
            <a:off x="8022446" y="1658088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4 Points 74">
            <a:extLst>
              <a:ext uri="{FF2B5EF4-FFF2-40B4-BE49-F238E27FC236}">
                <a16:creationId xmlns:a16="http://schemas.microsoft.com/office/drawing/2014/main" id="{7F0D5E8B-18DB-4EAA-A964-565378B38452}"/>
              </a:ext>
            </a:extLst>
          </p:cNvPr>
          <p:cNvSpPr/>
          <p:nvPr/>
        </p:nvSpPr>
        <p:spPr>
          <a:xfrm>
            <a:off x="7870861" y="1524398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tar: 4 Points 75">
            <a:extLst>
              <a:ext uri="{FF2B5EF4-FFF2-40B4-BE49-F238E27FC236}">
                <a16:creationId xmlns:a16="http://schemas.microsoft.com/office/drawing/2014/main" id="{BE3416D1-EDE3-485C-BF03-A5C102F782B3}"/>
              </a:ext>
            </a:extLst>
          </p:cNvPr>
          <p:cNvSpPr/>
          <p:nvPr/>
        </p:nvSpPr>
        <p:spPr>
          <a:xfrm>
            <a:off x="7575809" y="1352928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tar: 4 Points 76">
            <a:extLst>
              <a:ext uri="{FF2B5EF4-FFF2-40B4-BE49-F238E27FC236}">
                <a16:creationId xmlns:a16="http://schemas.microsoft.com/office/drawing/2014/main" id="{1F91923A-13F5-4466-9CE6-B5F62ADAACC6}"/>
              </a:ext>
            </a:extLst>
          </p:cNvPr>
          <p:cNvSpPr/>
          <p:nvPr/>
        </p:nvSpPr>
        <p:spPr>
          <a:xfrm>
            <a:off x="7348500" y="1459818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tar: 4 Points 77">
            <a:extLst>
              <a:ext uri="{FF2B5EF4-FFF2-40B4-BE49-F238E27FC236}">
                <a16:creationId xmlns:a16="http://schemas.microsoft.com/office/drawing/2014/main" id="{9DE933DA-AAC4-48F5-85C2-ED9B4989E3E8}"/>
              </a:ext>
            </a:extLst>
          </p:cNvPr>
          <p:cNvSpPr/>
          <p:nvPr/>
        </p:nvSpPr>
        <p:spPr>
          <a:xfrm>
            <a:off x="4487899" y="763166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Star: 4 Points 78">
            <a:extLst>
              <a:ext uri="{FF2B5EF4-FFF2-40B4-BE49-F238E27FC236}">
                <a16:creationId xmlns:a16="http://schemas.microsoft.com/office/drawing/2014/main" id="{6B7526CE-9482-4CBD-B0DC-BAEC7FAE9716}"/>
              </a:ext>
            </a:extLst>
          </p:cNvPr>
          <p:cNvSpPr/>
          <p:nvPr/>
        </p:nvSpPr>
        <p:spPr>
          <a:xfrm>
            <a:off x="3916022" y="947378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Star: 4 Points 79">
            <a:extLst>
              <a:ext uri="{FF2B5EF4-FFF2-40B4-BE49-F238E27FC236}">
                <a16:creationId xmlns:a16="http://schemas.microsoft.com/office/drawing/2014/main" id="{4820063D-F955-4BC4-83E1-CCE81D66A41E}"/>
              </a:ext>
            </a:extLst>
          </p:cNvPr>
          <p:cNvSpPr/>
          <p:nvPr/>
        </p:nvSpPr>
        <p:spPr>
          <a:xfrm>
            <a:off x="4501970" y="1348024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tar: 4 Points 80">
            <a:extLst>
              <a:ext uri="{FF2B5EF4-FFF2-40B4-BE49-F238E27FC236}">
                <a16:creationId xmlns:a16="http://schemas.microsoft.com/office/drawing/2014/main" id="{5BBB240D-3B1D-4558-B17D-9467C3CF54A7}"/>
              </a:ext>
            </a:extLst>
          </p:cNvPr>
          <p:cNvSpPr/>
          <p:nvPr/>
        </p:nvSpPr>
        <p:spPr>
          <a:xfrm>
            <a:off x="4353291" y="985449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tar: 4 Points 81">
            <a:extLst>
              <a:ext uri="{FF2B5EF4-FFF2-40B4-BE49-F238E27FC236}">
                <a16:creationId xmlns:a16="http://schemas.microsoft.com/office/drawing/2014/main" id="{C6F6451E-7075-4DAC-AEDB-BF98179A13C9}"/>
              </a:ext>
            </a:extLst>
          </p:cNvPr>
          <p:cNvSpPr/>
          <p:nvPr/>
        </p:nvSpPr>
        <p:spPr>
          <a:xfrm>
            <a:off x="4074703" y="1000529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tar: 4 Points 82">
            <a:extLst>
              <a:ext uri="{FF2B5EF4-FFF2-40B4-BE49-F238E27FC236}">
                <a16:creationId xmlns:a16="http://schemas.microsoft.com/office/drawing/2014/main" id="{C04A121B-B74B-4F54-80A6-46E4A3234FD8}"/>
              </a:ext>
            </a:extLst>
          </p:cNvPr>
          <p:cNvSpPr/>
          <p:nvPr/>
        </p:nvSpPr>
        <p:spPr>
          <a:xfrm>
            <a:off x="4227103" y="1152929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Star: 4 Points 83">
            <a:extLst>
              <a:ext uri="{FF2B5EF4-FFF2-40B4-BE49-F238E27FC236}">
                <a16:creationId xmlns:a16="http://schemas.microsoft.com/office/drawing/2014/main" id="{CA7A9820-6281-4A66-9F0B-149FF8F1E0E7}"/>
              </a:ext>
            </a:extLst>
          </p:cNvPr>
          <p:cNvSpPr/>
          <p:nvPr/>
        </p:nvSpPr>
        <p:spPr>
          <a:xfrm>
            <a:off x="639453" y="1484202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Star: 4 Points 84">
            <a:extLst>
              <a:ext uri="{FF2B5EF4-FFF2-40B4-BE49-F238E27FC236}">
                <a16:creationId xmlns:a16="http://schemas.microsoft.com/office/drawing/2014/main" id="{2652E299-94ED-4CF0-A283-5A186947F863}"/>
              </a:ext>
            </a:extLst>
          </p:cNvPr>
          <p:cNvSpPr/>
          <p:nvPr/>
        </p:nvSpPr>
        <p:spPr>
          <a:xfrm>
            <a:off x="639453" y="1375416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tar: 4 Points 85">
            <a:extLst>
              <a:ext uri="{FF2B5EF4-FFF2-40B4-BE49-F238E27FC236}">
                <a16:creationId xmlns:a16="http://schemas.microsoft.com/office/drawing/2014/main" id="{ACDBCF73-5D4D-4349-932A-55C49DBF31EC}"/>
              </a:ext>
            </a:extLst>
          </p:cNvPr>
          <p:cNvSpPr/>
          <p:nvPr/>
        </p:nvSpPr>
        <p:spPr>
          <a:xfrm>
            <a:off x="683568" y="1433320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Star: 4 Points 86">
            <a:extLst>
              <a:ext uri="{FF2B5EF4-FFF2-40B4-BE49-F238E27FC236}">
                <a16:creationId xmlns:a16="http://schemas.microsoft.com/office/drawing/2014/main" id="{A3BECAA3-CE00-42A0-81A7-57ECC3EE8364}"/>
              </a:ext>
            </a:extLst>
          </p:cNvPr>
          <p:cNvSpPr/>
          <p:nvPr/>
        </p:nvSpPr>
        <p:spPr>
          <a:xfrm>
            <a:off x="2032432" y="1192289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Star: 4 Points 87">
            <a:extLst>
              <a:ext uri="{FF2B5EF4-FFF2-40B4-BE49-F238E27FC236}">
                <a16:creationId xmlns:a16="http://schemas.microsoft.com/office/drawing/2014/main" id="{43801639-67B5-49A6-BC02-969C9E24FD35}"/>
              </a:ext>
            </a:extLst>
          </p:cNvPr>
          <p:cNvSpPr/>
          <p:nvPr/>
        </p:nvSpPr>
        <p:spPr>
          <a:xfrm>
            <a:off x="1182061" y="1738120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Star: 4 Points 88">
            <a:extLst>
              <a:ext uri="{FF2B5EF4-FFF2-40B4-BE49-F238E27FC236}">
                <a16:creationId xmlns:a16="http://schemas.microsoft.com/office/drawing/2014/main" id="{098159A3-9E7F-4A5E-87CE-32E6C3E5E861}"/>
              </a:ext>
            </a:extLst>
          </p:cNvPr>
          <p:cNvSpPr/>
          <p:nvPr/>
        </p:nvSpPr>
        <p:spPr>
          <a:xfrm>
            <a:off x="1664557" y="1633184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Star: 4 Points 89">
            <a:extLst>
              <a:ext uri="{FF2B5EF4-FFF2-40B4-BE49-F238E27FC236}">
                <a16:creationId xmlns:a16="http://schemas.microsoft.com/office/drawing/2014/main" id="{8FA5118A-F3B5-4020-B42A-EC61D2931140}"/>
              </a:ext>
            </a:extLst>
          </p:cNvPr>
          <p:cNvSpPr/>
          <p:nvPr/>
        </p:nvSpPr>
        <p:spPr>
          <a:xfrm>
            <a:off x="1647376" y="1451434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Star: 4 Points 90">
            <a:extLst>
              <a:ext uri="{FF2B5EF4-FFF2-40B4-BE49-F238E27FC236}">
                <a16:creationId xmlns:a16="http://schemas.microsoft.com/office/drawing/2014/main" id="{6865A1B5-CC6A-4C60-8F2D-670F3C1E2806}"/>
              </a:ext>
            </a:extLst>
          </p:cNvPr>
          <p:cNvSpPr/>
          <p:nvPr/>
        </p:nvSpPr>
        <p:spPr>
          <a:xfrm>
            <a:off x="1459485" y="1524398"/>
            <a:ext cx="80392" cy="80392"/>
          </a:xfrm>
          <a:prstGeom prst="star4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3E661E7-C47A-4CDF-8409-EEAE3078F73D}"/>
              </a:ext>
            </a:extLst>
          </p:cNvPr>
          <p:cNvSpPr txBox="1"/>
          <p:nvPr/>
        </p:nvSpPr>
        <p:spPr>
          <a:xfrm>
            <a:off x="236476" y="4279705"/>
            <a:ext cx="2031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dirty="0"/>
              <a:t>Google Cloud</a:t>
            </a:r>
            <a:endParaRPr lang="en-US" sz="1100" b="1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57D7073-2945-437A-8020-5AD94DA992B2}"/>
              </a:ext>
            </a:extLst>
          </p:cNvPr>
          <p:cNvSpPr/>
          <p:nvPr/>
        </p:nvSpPr>
        <p:spPr>
          <a:xfrm>
            <a:off x="171128" y="4376572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A4696EC-EC3E-4F73-8E33-D7D0B713AD0B}"/>
              </a:ext>
            </a:extLst>
          </p:cNvPr>
          <p:cNvSpPr/>
          <p:nvPr/>
        </p:nvSpPr>
        <p:spPr>
          <a:xfrm>
            <a:off x="2758840" y="3594286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AEA04EF-6A45-4ED5-B2C1-5ED92AFBEA4C}"/>
              </a:ext>
            </a:extLst>
          </p:cNvPr>
          <p:cNvSpPr/>
          <p:nvPr/>
        </p:nvSpPr>
        <p:spPr>
          <a:xfrm>
            <a:off x="618093" y="1238583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4EFF1D4-1201-47AC-A274-FE789B5BE357}"/>
              </a:ext>
            </a:extLst>
          </p:cNvPr>
          <p:cNvSpPr/>
          <p:nvPr/>
        </p:nvSpPr>
        <p:spPr>
          <a:xfrm>
            <a:off x="559863" y="1575600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C6176D0-BD30-4803-AC97-81288C4787A3}"/>
              </a:ext>
            </a:extLst>
          </p:cNvPr>
          <p:cNvSpPr/>
          <p:nvPr/>
        </p:nvSpPr>
        <p:spPr>
          <a:xfrm>
            <a:off x="1379042" y="1415932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3379313-F15B-4DC9-8D6C-068AD3B0F2AA}"/>
              </a:ext>
            </a:extLst>
          </p:cNvPr>
          <p:cNvSpPr/>
          <p:nvPr/>
        </p:nvSpPr>
        <p:spPr>
          <a:xfrm>
            <a:off x="1754888" y="1543138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10A2756-8B89-47AD-A3F2-D2ACB8B38FE2}"/>
              </a:ext>
            </a:extLst>
          </p:cNvPr>
          <p:cNvSpPr/>
          <p:nvPr/>
        </p:nvSpPr>
        <p:spPr>
          <a:xfrm>
            <a:off x="1547664" y="1676383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4883FAC-8FC6-4BF6-92E6-FCBA14586191}"/>
              </a:ext>
            </a:extLst>
          </p:cNvPr>
          <p:cNvSpPr/>
          <p:nvPr/>
        </p:nvSpPr>
        <p:spPr>
          <a:xfrm>
            <a:off x="2028240" y="1117995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9CBC348-3AAA-4CDD-A32E-8EAE842DD1C4}"/>
              </a:ext>
            </a:extLst>
          </p:cNvPr>
          <p:cNvSpPr/>
          <p:nvPr/>
        </p:nvSpPr>
        <p:spPr>
          <a:xfrm>
            <a:off x="4735254" y="621629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245394E-E41E-4E16-A359-755AD2DB869F}"/>
              </a:ext>
            </a:extLst>
          </p:cNvPr>
          <p:cNvSpPr/>
          <p:nvPr/>
        </p:nvSpPr>
        <p:spPr>
          <a:xfrm>
            <a:off x="6300192" y="1930439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1198433-4453-4E83-86A4-0CDDF9274F0A}"/>
              </a:ext>
            </a:extLst>
          </p:cNvPr>
          <p:cNvSpPr/>
          <p:nvPr/>
        </p:nvSpPr>
        <p:spPr>
          <a:xfrm>
            <a:off x="4027959" y="1026202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5CBEDBA-4E89-4CD5-9674-892A6DC288CE}"/>
              </a:ext>
            </a:extLst>
          </p:cNvPr>
          <p:cNvSpPr/>
          <p:nvPr/>
        </p:nvSpPr>
        <p:spPr>
          <a:xfrm>
            <a:off x="4242919" y="951792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3C54B60-9DFE-48A7-A1B5-1B0EB4E86E81}"/>
              </a:ext>
            </a:extLst>
          </p:cNvPr>
          <p:cNvSpPr/>
          <p:nvPr/>
        </p:nvSpPr>
        <p:spPr>
          <a:xfrm>
            <a:off x="4382170" y="938931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3278FF2-040B-4C5D-921C-3C930D7D56F3}"/>
              </a:ext>
            </a:extLst>
          </p:cNvPr>
          <p:cNvSpPr/>
          <p:nvPr/>
        </p:nvSpPr>
        <p:spPr>
          <a:xfrm>
            <a:off x="4219390" y="1032031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66DED26-5435-4123-87AD-1AA6D1E8A3D3}"/>
              </a:ext>
            </a:extLst>
          </p:cNvPr>
          <p:cNvSpPr/>
          <p:nvPr/>
        </p:nvSpPr>
        <p:spPr>
          <a:xfrm>
            <a:off x="4325056" y="1166885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4E6864D-5ED8-4ABB-9292-5BD8291A423B}"/>
              </a:ext>
            </a:extLst>
          </p:cNvPr>
          <p:cNvSpPr/>
          <p:nvPr/>
        </p:nvSpPr>
        <p:spPr>
          <a:xfrm>
            <a:off x="7586368" y="1967450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2E0750E5-E988-44B4-A824-E057C65EDCD4}"/>
              </a:ext>
            </a:extLst>
          </p:cNvPr>
          <p:cNvSpPr/>
          <p:nvPr/>
        </p:nvSpPr>
        <p:spPr>
          <a:xfrm>
            <a:off x="7801272" y="1980704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228E73A3-00B0-4E24-9D1C-FA78E7FB8328}"/>
              </a:ext>
            </a:extLst>
          </p:cNvPr>
          <p:cNvSpPr/>
          <p:nvPr/>
        </p:nvSpPr>
        <p:spPr>
          <a:xfrm>
            <a:off x="8040844" y="1609198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E4341DFC-1594-4E1C-B7CD-7244B1F2C5CB}"/>
              </a:ext>
            </a:extLst>
          </p:cNvPr>
          <p:cNvSpPr/>
          <p:nvPr/>
        </p:nvSpPr>
        <p:spPr>
          <a:xfrm>
            <a:off x="8206876" y="1437577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1A45BA45-EE48-4796-8EC7-FDE14A091810}"/>
              </a:ext>
            </a:extLst>
          </p:cNvPr>
          <p:cNvSpPr/>
          <p:nvPr/>
        </p:nvSpPr>
        <p:spPr>
          <a:xfrm>
            <a:off x="7244632" y="2707072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043F416-65AE-40EC-B088-30CEF703023C}"/>
              </a:ext>
            </a:extLst>
          </p:cNvPr>
          <p:cNvSpPr/>
          <p:nvPr/>
        </p:nvSpPr>
        <p:spPr>
          <a:xfrm>
            <a:off x="7425109" y="3062883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9D24797-CB83-4DCE-BF3D-C6A9CD8D0A73}"/>
              </a:ext>
            </a:extLst>
          </p:cNvPr>
          <p:cNvSpPr/>
          <p:nvPr/>
        </p:nvSpPr>
        <p:spPr>
          <a:xfrm>
            <a:off x="8602901" y="3971086"/>
            <a:ext cx="88776" cy="977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1960DA7A-4AD6-4935-AE7D-A0F8E0A5CF75}"/>
              </a:ext>
            </a:extLst>
          </p:cNvPr>
          <p:cNvSpPr txBox="1"/>
          <p:nvPr/>
        </p:nvSpPr>
        <p:spPr>
          <a:xfrm>
            <a:off x="251520" y="4083918"/>
            <a:ext cx="20312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b="1" dirty="0"/>
              <a:t>IBM Cloud</a:t>
            </a:r>
            <a:endParaRPr lang="en-US" sz="1100" b="1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A25972CD-F0B6-448D-960A-D9EE04E80EBF}"/>
              </a:ext>
            </a:extLst>
          </p:cNvPr>
          <p:cNvSpPr/>
          <p:nvPr/>
        </p:nvSpPr>
        <p:spPr>
          <a:xfrm>
            <a:off x="171128" y="4181925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9598E56-0997-41A7-BF2D-5E99C5E55E4C}"/>
              </a:ext>
            </a:extLst>
          </p:cNvPr>
          <p:cNvSpPr/>
          <p:nvPr/>
        </p:nvSpPr>
        <p:spPr>
          <a:xfrm>
            <a:off x="2667776" y="3571951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CFCE932-F607-48AB-93E1-8A281C973616}"/>
              </a:ext>
            </a:extLst>
          </p:cNvPr>
          <p:cNvSpPr/>
          <p:nvPr/>
        </p:nvSpPr>
        <p:spPr>
          <a:xfrm>
            <a:off x="473950" y="1462648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834F2E-B206-4192-AAB6-FAA240E9D204}"/>
              </a:ext>
            </a:extLst>
          </p:cNvPr>
          <p:cNvSpPr/>
          <p:nvPr/>
        </p:nvSpPr>
        <p:spPr>
          <a:xfrm>
            <a:off x="1253456" y="1667350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F8D7002-8A99-4E7F-B1CE-09D3E71B16C0}"/>
              </a:ext>
            </a:extLst>
          </p:cNvPr>
          <p:cNvSpPr/>
          <p:nvPr/>
        </p:nvSpPr>
        <p:spPr>
          <a:xfrm>
            <a:off x="1793130" y="1515704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F1E8D4F-78FF-4EEF-AB44-178840D15D6C}"/>
              </a:ext>
            </a:extLst>
          </p:cNvPr>
          <p:cNvSpPr/>
          <p:nvPr/>
        </p:nvSpPr>
        <p:spPr>
          <a:xfrm>
            <a:off x="1856754" y="1236409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1B89EE7-2250-40F5-BEB3-2D3FC68E8846}"/>
              </a:ext>
            </a:extLst>
          </p:cNvPr>
          <p:cNvSpPr/>
          <p:nvPr/>
        </p:nvSpPr>
        <p:spPr>
          <a:xfrm>
            <a:off x="2072628" y="1135541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8113FE2-DC12-4912-9396-49FD36811F25}"/>
              </a:ext>
            </a:extLst>
          </p:cNvPr>
          <p:cNvSpPr/>
          <p:nvPr/>
        </p:nvSpPr>
        <p:spPr>
          <a:xfrm>
            <a:off x="4355976" y="745778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FC515B4-5445-4FE7-B623-DBD850C163C1}"/>
              </a:ext>
            </a:extLst>
          </p:cNvPr>
          <p:cNvSpPr/>
          <p:nvPr/>
        </p:nvSpPr>
        <p:spPr>
          <a:xfrm>
            <a:off x="4063752" y="948838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5EAF555-446E-45C0-BB06-62FA1497DE2D}"/>
              </a:ext>
            </a:extLst>
          </p:cNvPr>
          <p:cNvSpPr/>
          <p:nvPr/>
        </p:nvSpPr>
        <p:spPr>
          <a:xfrm>
            <a:off x="4101927" y="1126070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72DDD49-EF77-429A-B960-5F870E2DF6D8}"/>
              </a:ext>
            </a:extLst>
          </p:cNvPr>
          <p:cNvSpPr/>
          <p:nvPr/>
        </p:nvSpPr>
        <p:spPr>
          <a:xfrm>
            <a:off x="4331184" y="1202608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31E18C4-CC62-4DBB-A50A-E6A68DD9F2A9}"/>
              </a:ext>
            </a:extLst>
          </p:cNvPr>
          <p:cNvSpPr/>
          <p:nvPr/>
        </p:nvSpPr>
        <p:spPr>
          <a:xfrm>
            <a:off x="4361755" y="1065723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4237B3E9-D016-4375-AA84-DEA8280B8268}"/>
              </a:ext>
            </a:extLst>
          </p:cNvPr>
          <p:cNvSpPr/>
          <p:nvPr/>
        </p:nvSpPr>
        <p:spPr>
          <a:xfrm>
            <a:off x="4240690" y="973448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C743636-9E32-4071-844F-F0B2E1836669}"/>
              </a:ext>
            </a:extLst>
          </p:cNvPr>
          <p:cNvSpPr/>
          <p:nvPr/>
        </p:nvSpPr>
        <p:spPr>
          <a:xfrm>
            <a:off x="6503168" y="2374888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707CFF1-DCEA-413D-A6E8-34F64AF882E9}"/>
              </a:ext>
            </a:extLst>
          </p:cNvPr>
          <p:cNvSpPr/>
          <p:nvPr/>
        </p:nvSpPr>
        <p:spPr>
          <a:xfrm>
            <a:off x="7356474" y="2738574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B881090-73AC-42E8-883C-F9DF2688D1F2}"/>
              </a:ext>
            </a:extLst>
          </p:cNvPr>
          <p:cNvSpPr/>
          <p:nvPr/>
        </p:nvSpPr>
        <p:spPr>
          <a:xfrm>
            <a:off x="7521609" y="2035768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481A99D-C063-4415-BD97-59EDE46489DD}"/>
              </a:ext>
            </a:extLst>
          </p:cNvPr>
          <p:cNvSpPr/>
          <p:nvPr/>
        </p:nvSpPr>
        <p:spPr>
          <a:xfrm>
            <a:off x="7801272" y="1487868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34EC44B-4756-4417-AC9D-486BE7114407}"/>
              </a:ext>
            </a:extLst>
          </p:cNvPr>
          <p:cNvSpPr/>
          <p:nvPr/>
        </p:nvSpPr>
        <p:spPr>
          <a:xfrm>
            <a:off x="8206876" y="1595991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E390B4F-B67E-42DF-B6CB-91999D875B75}"/>
              </a:ext>
            </a:extLst>
          </p:cNvPr>
          <p:cNvSpPr/>
          <p:nvPr/>
        </p:nvSpPr>
        <p:spPr>
          <a:xfrm>
            <a:off x="8668382" y="4053620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C56D02E-03BD-4075-B729-A08855E6CC02}"/>
              </a:ext>
            </a:extLst>
          </p:cNvPr>
          <p:cNvSpPr/>
          <p:nvPr/>
        </p:nvSpPr>
        <p:spPr>
          <a:xfrm>
            <a:off x="8373876" y="4174641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92142ED-5E7E-4761-9E9C-D770CA97F289}"/>
              </a:ext>
            </a:extLst>
          </p:cNvPr>
          <p:cNvSpPr/>
          <p:nvPr/>
        </p:nvSpPr>
        <p:spPr>
          <a:xfrm>
            <a:off x="979984" y="2180423"/>
            <a:ext cx="88776" cy="9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Museo Sans 100"/>
              </a:rPr>
              <a:t>Technical Comparison - Compliance</a:t>
            </a:r>
          </a:p>
        </p:txBody>
      </p:sp>
      <p:graphicFrame>
        <p:nvGraphicFramePr>
          <p:cNvPr id="6" name="Shape 782">
            <a:extLst>
              <a:ext uri="{FF2B5EF4-FFF2-40B4-BE49-F238E27FC236}">
                <a16:creationId xmlns:a16="http://schemas.microsoft.com/office/drawing/2014/main" id="{1C7FF4A0-28E5-4D2F-83BB-9D36A6D56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8929684"/>
              </p:ext>
            </p:extLst>
          </p:nvPr>
        </p:nvGraphicFramePr>
        <p:xfrm>
          <a:off x="470675" y="1028332"/>
          <a:ext cx="8202650" cy="341283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983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1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9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Provider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Microsoft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Google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Amazon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IBM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ISO 27001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ISO 27017</a:t>
                      </a:r>
                      <a:endParaRPr sz="16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-NO" sz="1200" b="1"/>
                        <a:t>ISO 27018</a:t>
                      </a:r>
                      <a:endParaRPr sz="16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no-NO" sz="1200" b="1" dirty="0"/>
                        <a:t>PCI-DSS</a:t>
                      </a:r>
                      <a:endParaRPr sz="16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Cloud Security Alliance (CSA)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GDPR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X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X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X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X</a:t>
                      </a: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FedRamp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HIPAA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X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044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Museo Sans 100"/>
              </a:rPr>
              <a:t>Technical Comparison - </a:t>
            </a:r>
            <a:r>
              <a:rPr lang="nb-NO" b="1" dirty="0" err="1">
                <a:latin typeface="Museo Sans 100"/>
              </a:rPr>
              <a:t>Compute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4" name="Shape 788">
            <a:extLst>
              <a:ext uri="{FF2B5EF4-FFF2-40B4-BE49-F238E27FC236}">
                <a16:creationId xmlns:a16="http://schemas.microsoft.com/office/drawing/2014/main" id="{243C5BCA-D827-42F4-894D-083D5BA5D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4712949"/>
              </p:ext>
            </p:extLst>
          </p:nvPr>
        </p:nvGraphicFramePr>
        <p:xfrm>
          <a:off x="467544" y="987574"/>
          <a:ext cx="7920880" cy="3929008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47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5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Provider</a:t>
                      </a:r>
                      <a:endParaRPr sz="14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Microsoft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Google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Amazon</a:t>
                      </a:r>
                      <a:endParaRPr sz="14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IBM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7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High Performance Computing Services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o-NO" sz="1000" dirty="0"/>
                        <a:t>Azure Batch</a:t>
                      </a:r>
                      <a:r>
                        <a:rPr lang="nb-NO" sz="1000" dirty="0"/>
                        <a:t>, </a:t>
                      </a:r>
                      <a:r>
                        <a:rPr lang="nb-NO" sz="1000" u="none" strike="noStrike" cap="none" dirty="0">
                          <a:effectLst/>
                          <a:sym typeface="Arial"/>
                        </a:rPr>
                        <a:t>Azure CycleCloud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Amazon Batch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u="none" strike="noStrike" cap="none" dirty="0">
                          <a:effectLst/>
                          <a:sym typeface="Arial"/>
                        </a:rPr>
                        <a:t>IBM Spectrum, IBM Aspera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9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Reserve Capacity instances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Low Priority VM’s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Preemptible instance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Spot instances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31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Reserved Instances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Reserved Instances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Committed use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EC2 Reserved Instances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31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Dedicated instances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dirty="0"/>
                        <a:t>Sole Tenant Nodes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EC2 Dedicated Instances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631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Dedicated hosts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For SAP </a:t>
                      </a:r>
                      <a:r>
                        <a:rPr lang="nb-NO" sz="1000" dirty="0" err="1"/>
                        <a:t>Only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For SAP </a:t>
                      </a:r>
                      <a:r>
                        <a:rPr lang="nb-NO" sz="1000" dirty="0" err="1"/>
                        <a:t>Only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EC2 Dedicated Hosts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Dedicated Hosts available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5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Bare Metal hosts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/>
                        <a:t>Yes (Announced)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242910082"/>
                  </a:ext>
                </a:extLst>
              </a:tr>
              <a:tr h="2315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Burstable Instances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 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No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5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Metadata support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5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Custom Instance Sizes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71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Compute Service Identity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No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716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err="1" smtClean="0"/>
                        <a:t>Secure</a:t>
                      </a:r>
                      <a:r>
                        <a:rPr lang="nb-NO" sz="1200" b="1" dirty="0" smtClean="0"/>
                        <a:t> Computing 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 smtClean="0"/>
                        <a:t>Confidential</a:t>
                      </a:r>
                      <a:r>
                        <a:rPr lang="nb-NO" sz="1000" dirty="0" smtClean="0"/>
                        <a:t> Computing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 smtClean="0"/>
                        <a:t>Shielded</a:t>
                      </a:r>
                      <a:r>
                        <a:rPr lang="nb-NO" sz="1000" dirty="0" smtClean="0"/>
                        <a:t> </a:t>
                      </a:r>
                      <a:r>
                        <a:rPr lang="nb-NO" sz="1000" dirty="0" err="1" smtClean="0"/>
                        <a:t>VM’s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75088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44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Museo Sans 100"/>
              </a:rPr>
              <a:t>Technical Comparison - </a:t>
            </a:r>
            <a:r>
              <a:rPr lang="nb-NO" b="1" dirty="0" err="1">
                <a:latin typeface="Museo Sans 100"/>
              </a:rPr>
              <a:t>Compute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5" name="Shape 795">
            <a:extLst>
              <a:ext uri="{FF2B5EF4-FFF2-40B4-BE49-F238E27FC236}">
                <a16:creationId xmlns:a16="http://schemas.microsoft.com/office/drawing/2014/main" id="{5375604E-8BAE-453A-9507-D684EC8E66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352547"/>
              </p:ext>
            </p:extLst>
          </p:nvPr>
        </p:nvGraphicFramePr>
        <p:xfrm>
          <a:off x="366165" y="1004352"/>
          <a:ext cx="8202650" cy="34646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8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8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Provider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Microsoft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Google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Amazon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IBM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High </a:t>
                      </a:r>
                      <a:r>
                        <a:rPr lang="nb-NO" sz="1200" b="1" dirty="0"/>
                        <a:t>P</a:t>
                      </a:r>
                      <a:r>
                        <a:rPr lang="no-NO" sz="1200" b="1" dirty="0"/>
                        <a:t>erformance disk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Premium Disk</a:t>
                      </a:r>
                      <a:r>
                        <a:rPr lang="nb-NO" sz="1000" dirty="0"/>
                        <a:t>, SSD Standard, </a:t>
                      </a:r>
                      <a:r>
                        <a:rPr lang="nb-NO" sz="1000" dirty="0" err="1"/>
                        <a:t>UltraDisk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SSD persistent disk, Local SSD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SSD EBS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SSD Octane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GPU-instances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N-series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Flexible GPU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P2</a:t>
                      </a:r>
                      <a:r>
                        <a:rPr lang="nb-NO" sz="1000" dirty="0"/>
                        <a:t> &amp; P3</a:t>
                      </a:r>
                      <a:r>
                        <a:rPr lang="no-NO" sz="1000" dirty="0"/>
                        <a:t> instances / Flexible GPU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/>
                        <a:t>Flexible</a:t>
                      </a:r>
                      <a:r>
                        <a:rPr lang="nb-NO" sz="1000" dirty="0"/>
                        <a:t> GPU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GPU cards support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M60, K80, P40, P100</a:t>
                      </a:r>
                      <a:r>
                        <a:rPr lang="nb-NO" sz="1000" dirty="0"/>
                        <a:t>, V100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T4, </a:t>
                      </a:r>
                      <a:r>
                        <a:rPr lang="no-NO" sz="1000" dirty="0"/>
                        <a:t>K80, P100, </a:t>
                      </a:r>
                      <a:r>
                        <a:rPr lang="nb-NO" sz="1000" dirty="0"/>
                        <a:t>V100, P4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M60, Custom GPU, V100</a:t>
                      </a:r>
                      <a:r>
                        <a:rPr lang="nb-NO" sz="1000" dirty="0"/>
                        <a:t>, K80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V100, </a:t>
                      </a:r>
                      <a:r>
                        <a:rPr lang="no-NO" sz="1000" dirty="0"/>
                        <a:t>P100, M60, K80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Desktop as a service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Windows Virtual Desktop </a:t>
                      </a:r>
                      <a:r>
                        <a:rPr lang="nb-NO" sz="900" dirty="0"/>
                        <a:t>(</a:t>
                      </a:r>
                      <a:r>
                        <a:rPr lang="nb-NO" sz="900" dirty="0" err="1"/>
                        <a:t>Coming</a:t>
                      </a:r>
                      <a:r>
                        <a:rPr lang="nb-NO" sz="900" dirty="0"/>
                        <a:t>*)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Third party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Workspaces &amp; AppStream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Third Party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Scal</a:t>
                      </a:r>
                      <a:r>
                        <a:rPr lang="nb-NO" sz="1200" b="1" dirty="0" err="1"/>
                        <a:t>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VM Scale Set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Instance Group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Auto Scaling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Auto Scale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Godzilla VM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Standard_M128 128vCPU, </a:t>
                      </a:r>
                      <a:r>
                        <a:rPr lang="nb-NO" sz="1000" dirty="0" smtClean="0"/>
                        <a:t>3,8</a:t>
                      </a:r>
                      <a:r>
                        <a:rPr lang="nb-NO" sz="1000" baseline="0" dirty="0" smtClean="0"/>
                        <a:t>TB</a:t>
                      </a:r>
                      <a:r>
                        <a:rPr lang="no-NO" sz="1000" dirty="0" smtClean="0"/>
                        <a:t> </a:t>
                      </a:r>
                      <a:r>
                        <a:rPr lang="nb-NO" sz="1000" dirty="0" smtClean="0"/>
                        <a:t> Memory (18</a:t>
                      </a:r>
                      <a:r>
                        <a:rPr lang="nb-NO" sz="1000" baseline="0" dirty="0" smtClean="0"/>
                        <a:t> TB </a:t>
                      </a:r>
                      <a:r>
                        <a:rPr lang="nb-NO" sz="1000" baseline="0" dirty="0" err="1" smtClean="0"/>
                        <a:t>coming</a:t>
                      </a:r>
                      <a:r>
                        <a:rPr lang="nb-NO" sz="1000" baseline="0" dirty="0" smtClean="0"/>
                        <a:t> for SAP)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N1-highmem </a:t>
                      </a:r>
                      <a:r>
                        <a:rPr lang="nb-NO" sz="1000" dirty="0"/>
                        <a:t>160</a:t>
                      </a:r>
                      <a:r>
                        <a:rPr lang="no-NO" sz="1000" dirty="0"/>
                        <a:t>vCPU, </a:t>
                      </a:r>
                      <a:r>
                        <a:rPr lang="nb-NO" sz="1000" dirty="0"/>
                        <a:t>4TB </a:t>
                      </a:r>
                      <a:r>
                        <a:rPr lang="nb-NO" sz="1000" dirty="0" smtClean="0"/>
                        <a:t> Memory (12 TB</a:t>
                      </a:r>
                      <a:r>
                        <a:rPr lang="nb-NO" sz="1000" baseline="0" dirty="0" smtClean="0"/>
                        <a:t> </a:t>
                      </a:r>
                      <a:r>
                        <a:rPr lang="nb-NO" sz="1000" baseline="0" dirty="0" err="1" smtClean="0"/>
                        <a:t>Coming</a:t>
                      </a:r>
                      <a:r>
                        <a:rPr lang="nb-NO" sz="1000" baseline="0" dirty="0" smtClean="0"/>
                        <a:t> for SAP)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X1.32large </a:t>
                      </a:r>
                      <a:r>
                        <a:rPr lang="nb-NO" sz="1000" dirty="0"/>
                        <a:t>448</a:t>
                      </a:r>
                      <a:r>
                        <a:rPr lang="no-NO" sz="1000" dirty="0"/>
                        <a:t>vCPU, </a:t>
                      </a:r>
                      <a:r>
                        <a:rPr lang="nb-NO" sz="1000" dirty="0"/>
                        <a:t>12</a:t>
                      </a:r>
                      <a:r>
                        <a:rPr lang="no-NO" sz="1000" dirty="0"/>
                        <a:t> </a:t>
                      </a:r>
                      <a:r>
                        <a:rPr lang="no-NO" sz="1000" dirty="0" smtClean="0"/>
                        <a:t>TB</a:t>
                      </a:r>
                      <a:r>
                        <a:rPr lang="nb-NO" sz="1000" dirty="0" smtClean="0"/>
                        <a:t> Memory (SAP)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b-NO" sz="1000" dirty="0" smtClean="0"/>
                        <a:t>64</a:t>
                      </a:r>
                      <a:r>
                        <a:rPr lang="no-NO" sz="1000" dirty="0" smtClean="0"/>
                        <a:t> </a:t>
                      </a:r>
                      <a:r>
                        <a:rPr lang="no-NO" sz="1000" dirty="0"/>
                        <a:t>vCPU, </a:t>
                      </a:r>
                      <a:r>
                        <a:rPr lang="nb-NO" sz="1000" dirty="0" smtClean="0"/>
                        <a:t>512</a:t>
                      </a:r>
                      <a:r>
                        <a:rPr lang="no-NO" sz="1000" dirty="0" smtClean="0"/>
                        <a:t> </a:t>
                      </a:r>
                      <a:r>
                        <a:rPr lang="no-NO" sz="1000" dirty="0"/>
                        <a:t>GB Memory (Other Bare Metal)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VMware support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No</a:t>
                      </a:r>
                      <a:r>
                        <a:rPr lang="no-NO" sz="1000" dirty="0"/>
                        <a:t> (Announced)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No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Ye</a:t>
                      </a:r>
                      <a:r>
                        <a:rPr lang="nb-NO" sz="1000" dirty="0"/>
                        <a:t>s 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Yes (Only Softlayer)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Billing for VM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Per </a:t>
                      </a:r>
                      <a:r>
                        <a:rPr lang="nb-NO" sz="1000" dirty="0"/>
                        <a:t>Second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Per Second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Per Second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Per </a:t>
                      </a:r>
                      <a:r>
                        <a:rPr lang="nb-NO" sz="1000" dirty="0"/>
                        <a:t>Minute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42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273844"/>
            <a:ext cx="8407846" cy="994172"/>
          </a:xfrm>
        </p:spPr>
        <p:txBody>
          <a:bodyPr>
            <a:normAutofit/>
          </a:bodyPr>
          <a:lstStyle/>
          <a:p>
            <a:r>
              <a:rPr lang="nb-NO" sz="2800" b="1" dirty="0">
                <a:latin typeface="Museo Sans 100"/>
              </a:rPr>
              <a:t>Technical </a:t>
            </a:r>
            <a:r>
              <a:rPr lang="nb-NO" sz="2800" b="1" dirty="0" err="1">
                <a:latin typeface="Museo Sans 100"/>
              </a:rPr>
              <a:t>Comparison</a:t>
            </a:r>
            <a:r>
              <a:rPr lang="nb-NO" sz="2800" b="1" dirty="0">
                <a:latin typeface="Museo Sans 100"/>
              </a:rPr>
              <a:t> – Development Platforms</a:t>
            </a:r>
          </a:p>
        </p:txBody>
      </p:sp>
      <p:graphicFrame>
        <p:nvGraphicFramePr>
          <p:cNvPr id="7" name="Shape 801">
            <a:extLst>
              <a:ext uri="{FF2B5EF4-FFF2-40B4-BE49-F238E27FC236}">
                <a16:creationId xmlns:a16="http://schemas.microsoft.com/office/drawing/2014/main" id="{59D97EE7-4EC0-47E8-9DE0-8AD45E508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8201831"/>
              </p:ext>
            </p:extLst>
          </p:nvPr>
        </p:nvGraphicFramePr>
        <p:xfrm>
          <a:off x="385801" y="987574"/>
          <a:ext cx="7886701" cy="398925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971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1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1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58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66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Provider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Microsoft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Google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Amazon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IBM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Container as a service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Container Instances 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Amazon Fargate 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2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Container Management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strike="sngStrike" dirty="0"/>
                        <a:t>Azure Container Service</a:t>
                      </a:r>
                      <a:r>
                        <a:rPr lang="nb-NO" sz="1000" strike="noStrike" dirty="0"/>
                        <a:t> Azure Kubernetes Engine</a:t>
                      </a:r>
                      <a:endParaRPr sz="1000" strike="sngStrik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Google </a:t>
                      </a:r>
                      <a:r>
                        <a:rPr lang="nb-NO" sz="1000" dirty="0"/>
                        <a:t>Kubernetes</a:t>
                      </a:r>
                      <a:r>
                        <a:rPr lang="no-NO" sz="1000" dirty="0"/>
                        <a:t> Engine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EC2</a:t>
                      </a:r>
                      <a:r>
                        <a:rPr lang="no-NO" sz="1000" dirty="0"/>
                        <a:t> Container Service</a:t>
                      </a:r>
                      <a:r>
                        <a:rPr lang="nb-NO" sz="1000" dirty="0"/>
                        <a:t>, Amazon EKS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/>
                        <a:t>Cloud</a:t>
                      </a:r>
                      <a:r>
                        <a:rPr lang="nb-NO" sz="1000" dirty="0"/>
                        <a:t> </a:t>
                      </a:r>
                      <a:r>
                        <a:rPr lang="no-NO" sz="1000" dirty="0"/>
                        <a:t>Kubernetes </a:t>
                      </a:r>
                      <a:r>
                        <a:rPr lang="nb-NO" sz="1000" dirty="0"/>
                        <a:t/>
                      </a:r>
                      <a:br>
                        <a:rPr lang="nb-NO" sz="1000" dirty="0"/>
                      </a:br>
                      <a:r>
                        <a:rPr lang="nb-NO" sz="1000" dirty="0"/>
                        <a:t>Service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2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Service </a:t>
                      </a:r>
                      <a:r>
                        <a:rPr lang="nb-NO" sz="1200" b="1" dirty="0" err="1"/>
                        <a:t>Mesh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strike="sngStrik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Part of GKE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App </a:t>
                      </a:r>
                      <a:r>
                        <a:rPr lang="nb-NO" sz="1000" dirty="0" err="1"/>
                        <a:t>Mesh</a:t>
                      </a:r>
                      <a:r>
                        <a:rPr lang="nb-NO" sz="1000" dirty="0"/>
                        <a:t> </a:t>
                      </a:r>
                      <a:r>
                        <a:rPr lang="nb-NO" sz="800" dirty="0"/>
                        <a:t>(Preview)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Park of CKS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415320572"/>
                  </a:ext>
                </a:extLst>
              </a:tr>
              <a:tr h="23650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Container Registry</a:t>
                      </a:r>
                      <a:r>
                        <a:rPr lang="nb-NO" sz="1200" b="1" dirty="0"/>
                        <a:t> service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2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CI/CD Pipeline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/>
                        <a:t>Azure</a:t>
                      </a:r>
                      <a:r>
                        <a:rPr lang="nb-NO" sz="1000" dirty="0"/>
                        <a:t> </a:t>
                      </a:r>
                      <a:r>
                        <a:rPr lang="nb-NO" sz="1000" dirty="0" err="1"/>
                        <a:t>DevOps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Cloud Build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u="none" strike="noStrike" cap="none" dirty="0" err="1" smtClean="0">
                          <a:effectLst/>
                          <a:sym typeface="Arial"/>
                        </a:rPr>
                        <a:t>CodePipeline</a:t>
                      </a:r>
                      <a:r>
                        <a:rPr lang="nb-NO" sz="1000" u="none" strike="noStrike" cap="none" dirty="0" smtClean="0">
                          <a:effectLst/>
                          <a:sym typeface="Arial"/>
                        </a:rPr>
                        <a:t> / </a:t>
                      </a:r>
                      <a:r>
                        <a:rPr lang="nb-NO" sz="1000" u="none" strike="noStrike" cap="none" dirty="0" err="1" smtClean="0">
                          <a:effectLst/>
                          <a:sym typeface="Arial"/>
                        </a:rPr>
                        <a:t>CodeBuild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487013780"/>
                  </a:ext>
                </a:extLst>
              </a:tr>
              <a:tr h="384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App services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App Service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 App Engine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Elastic Beanstalk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Cloudfoundry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1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Source Code Repository 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 smtClean="0"/>
                        <a:t>Azure</a:t>
                      </a:r>
                      <a:r>
                        <a:rPr lang="nb-NO" sz="1000" baseline="0" dirty="0" smtClean="0"/>
                        <a:t> </a:t>
                      </a:r>
                      <a:r>
                        <a:rPr lang="nb-NO" sz="1000" baseline="0" dirty="0" err="1" smtClean="0"/>
                        <a:t>DevOps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Source Repositories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AWS CodeCommit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u="none" strike="noStrike" cap="none" dirty="0">
                          <a:effectLst/>
                          <a:sym typeface="Arial"/>
                        </a:rPr>
                        <a:t>IBM UrbanCode</a:t>
                      </a:r>
                      <a:endParaRPr sz="1000" b="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04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Event drive Compute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Functions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Functions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Lambda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IBM Functions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211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API Gateways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API Management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Endpoint</a:t>
                      </a:r>
                      <a:r>
                        <a:rPr lang="nb-NO" sz="1000" dirty="0"/>
                        <a:t> &amp; Apigee</a:t>
                      </a:r>
                      <a:endParaRPr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Amazon API Gateway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API Connect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94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799" y="2442883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latin typeface="Museo Sans 100"/>
              </a:rPr>
              <a:t>Cloud Wars</a:t>
            </a:r>
            <a:r>
              <a:rPr lang="en-US" sz="4000" b="1" dirty="0">
                <a:latin typeface="Museo Sans 100"/>
              </a:rPr>
              <a:t/>
            </a:r>
            <a:br>
              <a:rPr lang="en-US" sz="4000" b="1" dirty="0">
                <a:latin typeface="Museo Sans 100"/>
              </a:rPr>
            </a:br>
            <a:r>
              <a:rPr lang="en-US" sz="3600" b="1" dirty="0">
                <a:latin typeface="Museo Sans 100"/>
              </a:rPr>
              <a:t> A Technical Comparison between Azure, Amazon, Google and IBM</a:t>
            </a:r>
            <a:r>
              <a:rPr lang="en-US" dirty="0">
                <a:latin typeface="Museo Sans 100"/>
              </a:rPr>
              <a:t/>
            </a:r>
            <a:br>
              <a:rPr lang="en-US" dirty="0">
                <a:latin typeface="Museo Sans 100"/>
              </a:rPr>
            </a:br>
            <a:r>
              <a:rPr lang="en-US" dirty="0">
                <a:latin typeface="Museo Sans 100"/>
              </a:rPr>
              <a:t/>
            </a:r>
            <a:br>
              <a:rPr lang="en-US" dirty="0">
                <a:latin typeface="Museo Sans 100"/>
              </a:rPr>
            </a:br>
            <a:r>
              <a:rPr lang="en-US" dirty="0">
                <a:latin typeface="Museo Sans 100"/>
              </a:rPr>
              <a:t/>
            </a:r>
            <a:br>
              <a:rPr lang="en-US" dirty="0">
                <a:latin typeface="Museo Sans 100"/>
              </a:rPr>
            </a:br>
            <a:endParaRPr lang="nb-NO" dirty="0">
              <a:latin typeface="Museo Sans 10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8D35C-4D78-4652-83B4-11933188D27C}"/>
              </a:ext>
            </a:extLst>
          </p:cNvPr>
          <p:cNvSpPr txBox="1"/>
          <p:nvPr/>
        </p:nvSpPr>
        <p:spPr>
          <a:xfrm>
            <a:off x="2483768" y="4227934"/>
            <a:ext cx="4104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Museo Sans 100"/>
              </a:rPr>
              <a:t>Marius Sandbu</a:t>
            </a:r>
            <a:br>
              <a:rPr lang="en-US" sz="2000" b="1" dirty="0">
                <a:latin typeface="Museo Sans 100"/>
              </a:rPr>
            </a:br>
            <a:r>
              <a:rPr lang="en-US" sz="2000" b="1" dirty="0">
                <a:latin typeface="Museo Sans 100"/>
              </a:rPr>
              <a:t>Technical Cloud Lead @ EVRY</a:t>
            </a:r>
          </a:p>
        </p:txBody>
      </p:sp>
      <p:pic>
        <p:nvPicPr>
          <p:cNvPr id="2050" name="Picture 2" descr="Bilderesultat for unbiased">
            <a:extLst>
              <a:ext uri="{FF2B5EF4-FFF2-40B4-BE49-F238E27FC236}">
                <a16:creationId xmlns:a16="http://schemas.microsoft.com/office/drawing/2014/main" id="{3836FDB0-9576-4EA4-94D3-F4997C420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617" y="1487309"/>
            <a:ext cx="2102521" cy="209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esultat for google cloud platform">
            <a:extLst>
              <a:ext uri="{FF2B5EF4-FFF2-40B4-BE49-F238E27FC236}">
                <a16:creationId xmlns:a16="http://schemas.microsoft.com/office/drawing/2014/main" id="{F050CFB8-E513-4048-A8CF-EE502E029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62" y="3528368"/>
            <a:ext cx="707886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esultat for amazon web services">
            <a:extLst>
              <a:ext uri="{FF2B5EF4-FFF2-40B4-BE49-F238E27FC236}">
                <a16:creationId xmlns:a16="http://schemas.microsoft.com/office/drawing/2014/main" id="{AB3758D8-59BB-4EA6-8CA2-52E70D86E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84" y="3662455"/>
            <a:ext cx="944909" cy="56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esultat for ibm cloud">
            <a:extLst>
              <a:ext uri="{FF2B5EF4-FFF2-40B4-BE49-F238E27FC236}">
                <a16:creationId xmlns:a16="http://schemas.microsoft.com/office/drawing/2014/main" id="{1E365601-09F3-43E5-ACC0-EF994BEB2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528368"/>
            <a:ext cx="758404" cy="67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esultat for microsoft azure">
            <a:extLst>
              <a:ext uri="{FF2B5EF4-FFF2-40B4-BE49-F238E27FC236}">
                <a16:creationId xmlns:a16="http://schemas.microsoft.com/office/drawing/2014/main" id="{B11E4124-4927-4E2C-AD99-41DE75819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48" y="3299391"/>
            <a:ext cx="1493622" cy="106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18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273844"/>
            <a:ext cx="8407846" cy="994172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Museo Sans 100"/>
              </a:rPr>
              <a:t>Technical </a:t>
            </a:r>
            <a:r>
              <a:rPr lang="nb-NO" sz="2400" b="1" dirty="0" err="1">
                <a:latin typeface="Museo Sans 100"/>
              </a:rPr>
              <a:t>Comparison</a:t>
            </a:r>
            <a:r>
              <a:rPr lang="nb-NO" sz="2400" b="1" dirty="0">
                <a:latin typeface="Museo Sans 100"/>
              </a:rPr>
              <a:t> – </a:t>
            </a:r>
            <a:r>
              <a:rPr lang="no-NO" sz="2400" b="1" dirty="0">
                <a:latin typeface="Museo Sans 100"/>
                <a:ea typeface="Arial"/>
                <a:cs typeface="Arial"/>
                <a:sym typeface="Arial"/>
              </a:rPr>
              <a:t>Migration and backup services</a:t>
            </a:r>
            <a:endParaRPr lang="nb-NO" sz="2400" b="1" dirty="0">
              <a:latin typeface="Museo Sans 100"/>
            </a:endParaRPr>
          </a:p>
        </p:txBody>
      </p:sp>
      <p:graphicFrame>
        <p:nvGraphicFramePr>
          <p:cNvPr id="4" name="Shape 807">
            <a:extLst>
              <a:ext uri="{FF2B5EF4-FFF2-40B4-BE49-F238E27FC236}">
                <a16:creationId xmlns:a16="http://schemas.microsoft.com/office/drawing/2014/main" id="{AFEE8C0E-2B7A-421E-BA2F-D7C6BB2A94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571271"/>
              </p:ext>
            </p:extLst>
          </p:nvPr>
        </p:nvGraphicFramePr>
        <p:xfrm>
          <a:off x="385075" y="987574"/>
          <a:ext cx="8130275" cy="37821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3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Provider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Microsoft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Google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/>
                        <a:t>Amazon</a:t>
                      </a:r>
                      <a:endParaRPr sz="2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400" dirty="0"/>
                        <a:t>IBM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VM Migration Services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Site Recovery, Azure Migrate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Third party (CloudEndure)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VM import, VM migration service</a:t>
                      </a:r>
                      <a:r>
                        <a:rPr lang="nb-NO" sz="1000" dirty="0"/>
                        <a:t> (</a:t>
                      </a:r>
                      <a:r>
                        <a:rPr lang="nb-NO" sz="1000" dirty="0" err="1"/>
                        <a:t>CloudEndure</a:t>
                      </a:r>
                      <a:r>
                        <a:rPr lang="nb-NO" sz="1000" dirty="0"/>
                        <a:t>*)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IBM </a:t>
                      </a:r>
                      <a:r>
                        <a:rPr lang="nb-NO" sz="1000" dirty="0" err="1"/>
                        <a:t>Cloud</a:t>
                      </a:r>
                      <a:r>
                        <a:rPr lang="nb-NO" sz="1000" dirty="0"/>
                        <a:t> Migration 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Storage Migration Service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Online Data Import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Cloud Storage Transfer Service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smtClean="0"/>
                        <a:t>AWS </a:t>
                      </a:r>
                      <a:r>
                        <a:rPr lang="nb-NO" sz="1000" dirty="0" err="1" smtClean="0"/>
                        <a:t>DataSync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Storage Migration Appliance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Offline Data Import, Azure Data Box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Cloud Data Transfer Appliance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Snowmobile, SnowBall</a:t>
                      </a:r>
                      <a:r>
                        <a:rPr lang="nb-NO" sz="1000" dirty="0"/>
                        <a:t>, </a:t>
                      </a:r>
                      <a:r>
                        <a:rPr lang="nb-NO" sz="1000" dirty="0" err="1"/>
                        <a:t>Snowball</a:t>
                      </a:r>
                      <a:r>
                        <a:rPr lang="nb-NO" sz="1000" dirty="0"/>
                        <a:t> Edge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/>
                        <a:t>Mass data migration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On-premises to Cloud DR services</a:t>
                      </a:r>
                      <a:endParaRPr sz="18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Site Recovery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*</a:t>
                      </a:r>
                      <a:r>
                        <a:rPr lang="nb-NO" sz="1000" dirty="0" err="1"/>
                        <a:t>CloudEndure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Cloud to Cloud DR services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Site Recovery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dirty="0"/>
                        <a:t>*</a:t>
                      </a:r>
                      <a:r>
                        <a:rPr lang="nb-NO" sz="1000" dirty="0" err="1"/>
                        <a:t>CloudEndure</a:t>
                      </a:r>
                      <a:endParaRPr lang="nb-NO" sz="10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Backup IaaS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Backup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Snapshot Disk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dirty="0"/>
                        <a:t>AWS Backup *</a:t>
                      </a:r>
                      <a:r>
                        <a:rPr lang="nb-NO" sz="1000" dirty="0" err="1"/>
                        <a:t>CloudEndure</a:t>
                      </a:r>
                      <a:endParaRPr lang="nb-NO" sz="10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Third party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Backup Hybrid</a:t>
                      </a:r>
                      <a:endParaRPr sz="18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Backup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dirty="0"/>
                        <a:t>*</a:t>
                      </a:r>
                      <a:r>
                        <a:rPr lang="nb-NO" sz="1000" dirty="0" err="1"/>
                        <a:t>CloudEndure</a:t>
                      </a:r>
                      <a:endParaRPr lang="nb-NO" sz="10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Other offerings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UI Migration &amp; CLI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UI migration</a:t>
                      </a:r>
                      <a:r>
                        <a:rPr lang="nb-NO" sz="1000" dirty="0"/>
                        <a:t> &amp; CLI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UI migration</a:t>
                      </a:r>
                      <a:r>
                        <a:rPr lang="nb-NO" sz="1000" dirty="0"/>
                        <a:t> &amp; CLI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5776FE-1235-4730-AE11-F6215D0EE1C1}"/>
              </a:ext>
            </a:extLst>
          </p:cNvPr>
          <p:cNvSpPr txBox="1"/>
          <p:nvPr/>
        </p:nvSpPr>
        <p:spPr>
          <a:xfrm>
            <a:off x="323528" y="4743023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/>
              <a:t>*</a:t>
            </a:r>
            <a:r>
              <a:rPr lang="nb-NO" sz="1100" i="1" dirty="0" err="1"/>
              <a:t>CloudEndure</a:t>
            </a:r>
            <a:r>
              <a:rPr lang="nb-NO" sz="1100" i="1" dirty="0"/>
              <a:t> </a:t>
            </a:r>
            <a:r>
              <a:rPr lang="nb-NO" sz="1100" i="1" dirty="0" err="1"/>
              <a:t>aquired</a:t>
            </a:r>
            <a:r>
              <a:rPr lang="nb-NO" sz="1100" i="1" dirty="0"/>
              <a:t> by AWS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83257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51470"/>
            <a:ext cx="8407846" cy="9941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 smtClean="0">
                <a:latin typeface="Museo Sans 100"/>
                <a:ea typeface="Arial"/>
                <a:cs typeface="Arial"/>
                <a:sym typeface="Arial"/>
              </a:rPr>
              <a:t>Storage Services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6" name="Shape 813">
            <a:extLst>
              <a:ext uri="{FF2B5EF4-FFF2-40B4-BE49-F238E27FC236}">
                <a16:creationId xmlns:a16="http://schemas.microsoft.com/office/drawing/2014/main" id="{99A67366-0D2D-4677-A353-9F7A5FF06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388396"/>
              </p:ext>
            </p:extLst>
          </p:nvPr>
        </p:nvGraphicFramePr>
        <p:xfrm>
          <a:off x="174883" y="771550"/>
          <a:ext cx="8861613" cy="42393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15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5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4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9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76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Provider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Microsoft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Max Disk Size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64</a:t>
                      </a:r>
                      <a:r>
                        <a:rPr lang="no-NO" sz="1000" dirty="0"/>
                        <a:t> TB (</a:t>
                      </a:r>
                      <a:r>
                        <a:rPr lang="nb-NO" sz="1000" dirty="0"/>
                        <a:t>Ultra Disk)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64 TB (Persistent Disk)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16 TB (EBS)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12 TB (SAN)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Max Throughput and IOPS</a:t>
                      </a:r>
                      <a:r>
                        <a:rPr lang="nb-NO" sz="1200" b="1" dirty="0"/>
                        <a:t> per disk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2000</a:t>
                      </a:r>
                      <a:r>
                        <a:rPr lang="no-NO" sz="1000" dirty="0"/>
                        <a:t> MBps / </a:t>
                      </a:r>
                      <a:r>
                        <a:rPr lang="nb-NO" sz="1000" dirty="0"/>
                        <a:t>160,000</a:t>
                      </a:r>
                      <a:r>
                        <a:rPr lang="no-NO" sz="1000" dirty="0"/>
                        <a:t> IOPS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1200</a:t>
                      </a:r>
                      <a:r>
                        <a:rPr lang="no-NO" sz="1000" dirty="0"/>
                        <a:t> MBps / </a:t>
                      </a:r>
                      <a:r>
                        <a:rPr lang="nb-NO" sz="1000" dirty="0"/>
                        <a:t>60,000</a:t>
                      </a:r>
                      <a:r>
                        <a:rPr lang="no-NO" sz="1000" dirty="0"/>
                        <a:t> IOPS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1000</a:t>
                      </a:r>
                      <a:r>
                        <a:rPr lang="no-NO" sz="1000" dirty="0"/>
                        <a:t> MBps / </a:t>
                      </a:r>
                      <a:r>
                        <a:rPr lang="nb-NO" sz="1000" dirty="0" smtClean="0"/>
                        <a:t>80000 </a:t>
                      </a:r>
                      <a:r>
                        <a:rPr lang="no-NO" sz="1000" dirty="0"/>
                        <a:t>IOPS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48000 IOPS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Customizable</a:t>
                      </a:r>
                      <a:r>
                        <a:rPr lang="no-NO" sz="1200" b="1" dirty="0"/>
                        <a:t> IOPS 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No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No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Object Storage service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Blob</a:t>
                      </a:r>
                      <a:r>
                        <a:rPr lang="nb-NO" sz="1000" dirty="0"/>
                        <a:t> Storage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Google Cloud Storage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Amazon S3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Object Storage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Archive Tier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Cold</a:t>
                      </a:r>
                      <a:r>
                        <a:rPr lang="nb-NO" sz="1000" dirty="0"/>
                        <a:t> &amp; Archive Storage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Coldline Storage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Glacier</a:t>
                      </a:r>
                      <a:r>
                        <a:rPr lang="nb-NO" sz="1000" dirty="0"/>
                        <a:t>, Deep Archive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/>
                        <a:t>Vault</a:t>
                      </a:r>
                      <a:r>
                        <a:rPr lang="nb-NO" sz="1000" dirty="0"/>
                        <a:t>, Cold </a:t>
                      </a:r>
                      <a:r>
                        <a:rPr lang="nb-NO" sz="1000" dirty="0" err="1"/>
                        <a:t>Vault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Geo based replication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Network file Storage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Files (SMB 3.0)</a:t>
                      </a:r>
                      <a:r>
                        <a:rPr lang="nb-NO" sz="1000" dirty="0"/>
                        <a:t> NetApp Files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Filestore (NFS)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o-NO" sz="1000" dirty="0"/>
                        <a:t>Amazon EFS (NFS</a:t>
                      </a:r>
                      <a:r>
                        <a:rPr lang="no-NO" sz="1000" dirty="0" smtClean="0"/>
                        <a:t>)</a:t>
                      </a:r>
                      <a:r>
                        <a:rPr lang="nb-NO" sz="1000" dirty="0" smtClean="0"/>
                        <a:t> </a:t>
                      </a:r>
                      <a:r>
                        <a:rPr lang="nb-NO" sz="1000" dirty="0" err="1" smtClean="0"/>
                        <a:t>FSx</a:t>
                      </a:r>
                      <a:r>
                        <a:rPr lang="nb-NO" sz="1000" dirty="0" smtClean="0"/>
                        <a:t> for Windows (SMB)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File </a:t>
                      </a:r>
                      <a:r>
                        <a:rPr lang="no-NO" sz="1000" dirty="0" smtClean="0"/>
                        <a:t>Storage</a:t>
                      </a:r>
                      <a:r>
                        <a:rPr lang="nb-NO" sz="1000" dirty="0" smtClean="0"/>
                        <a:t> (NFS)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Storage tiering policy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Storage Tiering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Lifecycle Management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S3 Lifecycle policy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No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Encryption at rest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 (Default)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 (Default)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 (EFS and S3 )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Hybrid Storage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Azure DataBox</a:t>
                      </a:r>
                      <a:r>
                        <a:rPr lang="no-NO" sz="1000" dirty="0"/>
                        <a:t>, Azure File Sync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 smtClean="0"/>
                        <a:t>Storage Gateway Snowball Edge</a:t>
                      </a:r>
                      <a:r>
                        <a:rPr lang="nb-NO" sz="1000" dirty="0" smtClean="0"/>
                        <a:t>, 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SFTP Service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32662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54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273844"/>
            <a:ext cx="8407846" cy="9941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>
                <a:latin typeface="Museo Sans 100"/>
                <a:ea typeface="Arial"/>
                <a:cs typeface="Arial"/>
                <a:sym typeface="Arial"/>
              </a:rPr>
              <a:t>Identity and MDM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4" name="Shape 819">
            <a:extLst>
              <a:ext uri="{FF2B5EF4-FFF2-40B4-BE49-F238E27FC236}">
                <a16:creationId xmlns:a16="http://schemas.microsoft.com/office/drawing/2014/main" id="{B7F4C019-0858-40CA-9F35-3D1541F6D5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6930175"/>
              </p:ext>
            </p:extLst>
          </p:nvPr>
        </p:nvGraphicFramePr>
        <p:xfrm>
          <a:off x="288301" y="1131590"/>
          <a:ext cx="8481200" cy="38761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74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3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Provider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Active Directory based service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Active Directory Domain Services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AWS Active Directory Service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Identity Service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Active Directory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 IAM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 IAM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Cloud IAM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SAML (SP and IdP) support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MFA support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Conditional Access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Key</a:t>
                      </a:r>
                      <a:r>
                        <a:rPr lang="nb-NO" sz="1200" b="1"/>
                        <a:t> (Secrets)</a:t>
                      </a:r>
                      <a:r>
                        <a:rPr lang="no-NO" sz="1200" b="1"/>
                        <a:t> Storage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Key Vault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Cloud KMS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Key Management Service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 Key Protect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Role based access control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Mobile Device Management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Mobile Application Management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X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X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35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195486"/>
            <a:ext cx="8856984" cy="9941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>
                <a:latin typeface="Museo Sans 100"/>
                <a:ea typeface="Arial"/>
                <a:cs typeface="Arial"/>
                <a:sym typeface="Arial"/>
              </a:rPr>
              <a:t>Network and Security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5" name="Shape 825">
            <a:extLst>
              <a:ext uri="{FF2B5EF4-FFF2-40B4-BE49-F238E27FC236}">
                <a16:creationId xmlns:a16="http://schemas.microsoft.com/office/drawing/2014/main" id="{B941F64C-8C85-425B-9349-6E59A6597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017731"/>
              </p:ext>
            </p:extLst>
          </p:nvPr>
        </p:nvGraphicFramePr>
        <p:xfrm>
          <a:off x="361658" y="987574"/>
          <a:ext cx="8120275" cy="41174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3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b="1" dirty="0"/>
                        <a:t>Provider</a:t>
                      </a:r>
                      <a:endParaRPr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TCP based load balancing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X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HTTP based load balancing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21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Content based load balancing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Web Application Gateway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Content Based Load Balancer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Application Load Balancer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Third Party, NetScaler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CDN + </a:t>
                      </a:r>
                      <a:r>
                        <a:rPr lang="nb-NO" sz="1200" b="1" dirty="0" err="1" smtClean="0"/>
                        <a:t>Load</a:t>
                      </a:r>
                      <a:r>
                        <a:rPr lang="nb-NO" sz="1200" b="1" baseline="0" dirty="0" smtClean="0"/>
                        <a:t> </a:t>
                      </a:r>
                      <a:r>
                        <a:rPr lang="nb-NO" sz="1200" b="1" baseline="0" dirty="0" err="1" smtClean="0"/>
                        <a:t>Balancing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Azure </a:t>
                      </a:r>
                      <a:r>
                        <a:rPr lang="nb-NO" sz="1000" dirty="0" err="1"/>
                        <a:t>Frontdoor</a:t>
                      </a:r>
                      <a:r>
                        <a:rPr lang="nb-NO" sz="1000" dirty="0"/>
                        <a:t>, Azure CDN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Google CDN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AWS Global Accelerator, </a:t>
                      </a:r>
                      <a:r>
                        <a:rPr lang="nb-NO" sz="1000" dirty="0" err="1"/>
                        <a:t>Cloudfront</a:t>
                      </a:r>
                      <a:r>
                        <a:rPr lang="nb-NO" sz="1000" dirty="0"/>
                        <a:t>,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427041914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DNS Based Load Balancing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Traffic Manager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X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Route53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X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Hybrid HSM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X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X (Beta – Cloud HSM)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X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2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Security monitoring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Security Center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</a:t>
                      </a:r>
                      <a:r>
                        <a:rPr lang="nb-NO" sz="1000" dirty="0"/>
                        <a:t>Security Center (Beta)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Amazon Inspector</a:t>
                      </a:r>
                      <a:r>
                        <a:rPr lang="nb-NO" sz="1000" dirty="0"/>
                        <a:t>, Security </a:t>
                      </a:r>
                      <a:r>
                        <a:rPr lang="nb-NO" sz="1000" dirty="0" err="1"/>
                        <a:t>Hub</a:t>
                      </a:r>
                      <a:r>
                        <a:rPr lang="nb-NO" sz="1000" dirty="0"/>
                        <a:t>, </a:t>
                      </a:r>
                      <a:r>
                        <a:rPr lang="nb-NO" sz="1000" dirty="0" err="1"/>
                        <a:t>Guard</a:t>
                      </a:r>
                      <a:r>
                        <a:rPr lang="nb-NO" sz="1000" dirty="0"/>
                        <a:t> </a:t>
                      </a:r>
                      <a:r>
                        <a:rPr lang="nb-NO" sz="1000" dirty="0" err="1"/>
                        <a:t>Duty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Security Advisor (Beta)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4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VPN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 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VWAN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Azure VWAN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endParaRPr lang="nb-NO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endParaRPr lang="nb-NO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Service endpoints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/>
                        <a:t>Yes</a:t>
                      </a:r>
                      <a:r>
                        <a:rPr lang="nb-NO" sz="1000" dirty="0"/>
                        <a:t>, Service Controls (Beta) 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346689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39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3" y="273844"/>
            <a:ext cx="8740661" cy="9941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>
                <a:latin typeface="Museo Sans 100"/>
                <a:ea typeface="Arial"/>
                <a:cs typeface="Arial"/>
                <a:sym typeface="Arial"/>
              </a:rPr>
              <a:t>Network and Security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4" name="Shape 831">
            <a:extLst>
              <a:ext uri="{FF2B5EF4-FFF2-40B4-BE49-F238E27FC236}">
                <a16:creationId xmlns:a16="http://schemas.microsoft.com/office/drawing/2014/main" id="{10775C25-CF27-48F7-99D8-E04497A25B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42205"/>
              </p:ext>
            </p:extLst>
          </p:nvPr>
        </p:nvGraphicFramePr>
        <p:xfrm>
          <a:off x="235324" y="961561"/>
          <a:ext cx="8612841" cy="383794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124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9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20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047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Provider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Virtual machines instances with accelerated interfaces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 (RDMA)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Intel DPDK</a:t>
                      </a: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 (Elastic network adapter)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Intel DPDK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6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Virtual Network Availability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Region 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Globally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Region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Region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VNET Peering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787466012"/>
                  </a:ext>
                </a:extLst>
              </a:tr>
              <a:tr h="362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DNS Hosting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DNS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DNS</a:t>
                      </a: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Route 53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IBM Cloud</a:t>
                      </a:r>
                      <a:r>
                        <a:rPr lang="no-NO" sz="1000" dirty="0"/>
                        <a:t> DNS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54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Direct Connectivity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ExpressRoute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InterConnect</a:t>
                      </a:r>
                      <a:endParaRPr sz="1000"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/>
                        <a:t>Direct Connect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/>
                        <a:t>Direct Link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CDN Support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Yes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Yes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HSM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Dedicated HSM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CloudHSM (Beta)</a:t>
                      </a:r>
                      <a:endParaRPr sz="1000"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b-NO" sz="1000" dirty="0" err="1"/>
                        <a:t>Cloud</a:t>
                      </a:r>
                      <a:r>
                        <a:rPr lang="nb-NO" sz="1000" dirty="0"/>
                        <a:t> HSM</a:t>
                      </a:r>
                      <a:endParaRPr sz="1000"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b-NO" sz="1000" dirty="0"/>
                        <a:t>Cloud HSM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934358584"/>
                  </a:ext>
                </a:extLst>
              </a:tr>
              <a:tr h="212653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Web Application Firewall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Application Gateway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Google WAF (Beta)</a:t>
                      </a: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AWS WAF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Third party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581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Firewall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Azure Firewall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380137694"/>
                  </a:ext>
                </a:extLst>
              </a:tr>
              <a:tr h="3455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DDOS Shield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DDOS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Cloud Armor (Beta)</a:t>
                      </a:r>
                      <a:endParaRPr sz="1000"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AWS Shield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IBM Cloud DDOS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55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SSL Offloading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Application Gateway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Google Cloud Load Balancing</a:t>
                      </a:r>
                      <a:endParaRPr sz="1000" dirty="0"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AWS WAF</a:t>
                      </a:r>
                      <a:endParaRPr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IBM Cloud Load Balancer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17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273844"/>
            <a:ext cx="8407846" cy="994172"/>
          </a:xfrm>
        </p:spPr>
        <p:txBody>
          <a:bodyPr>
            <a:normAutofit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>
                <a:latin typeface="Museo Sans 100"/>
                <a:ea typeface="Arial"/>
                <a:cs typeface="Arial"/>
                <a:sym typeface="Arial"/>
              </a:rPr>
              <a:t>Media Services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5" name="Shape 837">
            <a:extLst>
              <a:ext uri="{FF2B5EF4-FFF2-40B4-BE49-F238E27FC236}">
                <a16:creationId xmlns:a16="http://schemas.microsoft.com/office/drawing/2014/main" id="{4EA245BE-5F47-47E0-A8F2-F8469E526A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632281"/>
              </p:ext>
            </p:extLst>
          </p:nvPr>
        </p:nvGraphicFramePr>
        <p:xfrm>
          <a:off x="410135" y="1131590"/>
          <a:ext cx="8256494" cy="252459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36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6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3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81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303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Provider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Rendering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Batch Rendering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/>
                        <a:t>AWS Media Services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Transcoding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Media Services</a:t>
                      </a:r>
                      <a:r>
                        <a:rPr lang="nb-NO" sz="1000"/>
                        <a:t>, Media Clipper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Elastic Transcoder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Streaming Services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Media Services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Elemental Media Services</a:t>
                      </a:r>
                      <a:r>
                        <a:rPr lang="nb-NO" sz="1000" dirty="0"/>
                        <a:t>, MediaConnect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04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/>
                        <a:t>AR &amp; VR Services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AWS Sumerian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32077863"/>
                  </a:ext>
                </a:extLst>
              </a:tr>
              <a:tr h="4199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err="1"/>
                        <a:t>Programmable</a:t>
                      </a:r>
                      <a:r>
                        <a:rPr lang="nb-NO" sz="1200" b="1" dirty="0"/>
                        <a:t> Voice Control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/>
                        <a:t>Cortana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Google Voice for Enterprise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Alexa for Business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625035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73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273844"/>
            <a:ext cx="8407846" cy="994172"/>
          </a:xfrm>
        </p:spPr>
        <p:txBody>
          <a:bodyPr>
            <a:normAutofit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>
                <a:latin typeface="Museo Sans 100"/>
                <a:ea typeface="Arial"/>
                <a:cs typeface="Arial"/>
                <a:sym typeface="Arial"/>
              </a:rPr>
              <a:t>Management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4" name="Shape 843">
            <a:extLst>
              <a:ext uri="{FF2B5EF4-FFF2-40B4-BE49-F238E27FC236}">
                <a16:creationId xmlns:a16="http://schemas.microsoft.com/office/drawing/2014/main" id="{9DB8074D-9DD7-4B7D-A628-83C1A064B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8242987"/>
              </p:ext>
            </p:extLst>
          </p:nvPr>
        </p:nvGraphicFramePr>
        <p:xfrm>
          <a:off x="151629" y="1059582"/>
          <a:ext cx="8693111" cy="398869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893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96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0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37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Provider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Deployment &amp; Automation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Resource Manager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Google Deployment Manager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Cloudformation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Terraform Provider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Policies og Governance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Azure Blueprints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AWS Control </a:t>
                      </a:r>
                      <a:r>
                        <a:rPr lang="nb-NO" sz="1000" dirty="0" smtClean="0"/>
                        <a:t>Tower, AWS Security </a:t>
                      </a:r>
                      <a:r>
                        <a:rPr lang="nb-NO" sz="1000" dirty="0" err="1" smtClean="0"/>
                        <a:t>Hub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239229124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smtClean="0"/>
                        <a:t>CLI</a:t>
                      </a:r>
                      <a:r>
                        <a:rPr lang="nb-NO" sz="1200" b="1" baseline="0" dirty="0" smtClean="0"/>
                        <a:t> </a:t>
                      </a:r>
                      <a:r>
                        <a:rPr lang="nb-NO" sz="1200" b="1" baseline="0" dirty="0" err="1" smtClean="0"/>
                        <a:t>interface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PowerShell, AzureCLI</a:t>
                      </a:r>
                      <a:r>
                        <a:rPr lang="nb-NO" sz="1000" dirty="0"/>
                        <a:t>, Cloud Shell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GCloud CLI</a:t>
                      </a:r>
                      <a:r>
                        <a:rPr lang="nb-NO" sz="1000" dirty="0"/>
                        <a:t>, Cloud Shell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AWS CLI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Bluemix CLI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Management and logging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Monitor</a:t>
                      </a:r>
                      <a:r>
                        <a:rPr lang="nb-NO" sz="1000" dirty="0"/>
                        <a:t>, Log Analytics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StackDriver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CloudWatch, Cloudtrail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Monitoring and Analytics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err="1"/>
                        <a:t>Cost</a:t>
                      </a:r>
                      <a:r>
                        <a:rPr lang="nb-NO" sz="1200" b="1" dirty="0"/>
                        <a:t> Optimization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Advisor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Native Service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Trusted Advisor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Automation tools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Automation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Cloud Scheduler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Amazon CloudOps for Chef and Puppet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Automation, Workload Scheduler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err="1"/>
                        <a:t>Configuration</a:t>
                      </a:r>
                      <a:r>
                        <a:rPr lang="nb-NO" sz="1200" b="1" dirty="0"/>
                        <a:t> Management </a:t>
                      </a:r>
                      <a:r>
                        <a:rPr lang="nb-NO" sz="1200" b="1" dirty="0" err="1"/>
                        <a:t>Ecosystem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Chef, Puppet, Terraform, Ansible, SaltStack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/>
                        <a:t>Chef, Puppet, Terraform, Ansible, SaltStack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Chef, Puppet, Terraform, Ansible, SaltStack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Terraform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Cloud Shell support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EDI Tools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Logic Apps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err="1"/>
                        <a:t>Licensing</a:t>
                      </a:r>
                      <a:r>
                        <a:rPr lang="nb-NO" sz="1200" b="1" dirty="0"/>
                        <a:t> 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AWS License Manager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276938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19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273844"/>
            <a:ext cx="9036496" cy="9941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>
                <a:latin typeface="Museo Sans 100"/>
                <a:ea typeface="Arial"/>
                <a:cs typeface="Arial"/>
                <a:sym typeface="Arial"/>
              </a:rPr>
              <a:t>Machine Learning </a:t>
            </a:r>
            <a:r>
              <a:rPr lang="nb-NO" b="1" dirty="0" err="1">
                <a:latin typeface="Museo Sans 100"/>
                <a:ea typeface="Arial"/>
                <a:cs typeface="Arial"/>
                <a:sym typeface="Arial"/>
              </a:rPr>
              <a:t>API’s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5" name="Shape 849">
            <a:extLst>
              <a:ext uri="{FF2B5EF4-FFF2-40B4-BE49-F238E27FC236}">
                <a16:creationId xmlns:a16="http://schemas.microsoft.com/office/drawing/2014/main" id="{D8FF3E73-AD79-4C7C-8C29-148A92F1DB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241508"/>
              </p:ext>
            </p:extLst>
          </p:nvPr>
        </p:nvGraphicFramePr>
        <p:xfrm>
          <a:off x="262217" y="1059582"/>
          <a:ext cx="8619565" cy="406241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372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2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b="1" dirty="0"/>
                        <a:t>Provider</a:t>
                      </a:r>
                      <a:endParaRPr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Machine learning API sets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Cognitive Services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AI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Amazon AI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Watson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Speech API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Text Analytics API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Image recognition API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Image – train your own model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 (</a:t>
                      </a:r>
                      <a:r>
                        <a:rPr lang="nb-NO" sz="1000"/>
                        <a:t>Custom Vision)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r>
                        <a:rPr lang="nb-NO" sz="1000" dirty="0"/>
                        <a:t> (AutoML)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u="none" strike="noStrike" cap="none" dirty="0">
                          <a:effectLst/>
                          <a:sym typeface="Arial"/>
                        </a:rPr>
                        <a:t>Yes (SageMaker Ground Truth)</a:t>
                      </a:r>
                      <a:endParaRPr sz="1000" b="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22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Emotion API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22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Video API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 ( limited)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 ( Limited)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222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Translation API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Genomics API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Language Translation API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07108357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Document Conversion API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/>
                        <a:t>DLP API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903203856"/>
                  </a:ext>
                </a:extLst>
              </a:tr>
              <a:tr h="1219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Forecast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 smtClean="0"/>
                        <a:t>Yes</a:t>
                      </a:r>
                      <a:r>
                        <a:rPr lang="nb-NO" sz="1000" dirty="0" smtClean="0"/>
                        <a:t>*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158785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26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-540568" y="273844"/>
            <a:ext cx="10153128" cy="994172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Museo Sans 100"/>
              </a:rPr>
              <a:t>Technical </a:t>
            </a:r>
            <a:r>
              <a:rPr lang="nb-NO" sz="2400" b="1" dirty="0" err="1">
                <a:latin typeface="Museo Sans 100"/>
              </a:rPr>
              <a:t>Comparison</a:t>
            </a:r>
            <a:r>
              <a:rPr lang="nb-NO" sz="2400" b="1" dirty="0">
                <a:latin typeface="Museo Sans 100"/>
              </a:rPr>
              <a:t> – </a:t>
            </a:r>
            <a:r>
              <a:rPr lang="nb-NO" sz="2400" b="1" dirty="0">
                <a:latin typeface="Museo Sans 100"/>
                <a:ea typeface="Arial"/>
                <a:cs typeface="Arial"/>
                <a:sym typeface="Arial"/>
              </a:rPr>
              <a:t>Machine Learning Framework</a:t>
            </a:r>
            <a:endParaRPr lang="nb-NO" sz="2400" b="1" dirty="0">
              <a:latin typeface="Museo Sans 100"/>
            </a:endParaRPr>
          </a:p>
        </p:txBody>
      </p:sp>
      <p:graphicFrame>
        <p:nvGraphicFramePr>
          <p:cNvPr id="4" name="Shape 855">
            <a:extLst>
              <a:ext uri="{FF2B5EF4-FFF2-40B4-BE49-F238E27FC236}">
                <a16:creationId xmlns:a16="http://schemas.microsoft.com/office/drawing/2014/main" id="{B8B95158-5E5D-410A-BB16-2D2BF99FAF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5576854"/>
              </p:ext>
            </p:extLst>
          </p:nvPr>
        </p:nvGraphicFramePr>
        <p:xfrm>
          <a:off x="620600" y="1131590"/>
          <a:ext cx="7983848" cy="304326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99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2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9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06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08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Provider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9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Machine learning service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Machine Learning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 Cloud Machine Learning Engine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Amazon Machine Learning</a:t>
                      </a:r>
                      <a:r>
                        <a:rPr lang="nb-NO" sz="1000" dirty="0"/>
                        <a:t>, AWS Sagemaker</a:t>
                      </a:r>
                      <a:endParaRPr dirty="0"/>
                    </a:p>
                  </a:txBody>
                  <a:tcPr marL="91450" marR="91450" marT="45725" marB="45725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IBM Watson Machine Engine</a:t>
                      </a:r>
                      <a:endParaRPr sz="1000"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3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Service language / Framework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 smtClean="0"/>
                        <a:t>R</a:t>
                      </a:r>
                      <a:r>
                        <a:rPr lang="nb-NO" sz="1000" dirty="0" smtClean="0"/>
                        <a:t>,</a:t>
                      </a:r>
                      <a:r>
                        <a:rPr lang="no-NO" sz="1000" dirty="0" smtClean="0"/>
                        <a:t> Python</a:t>
                      </a:r>
                      <a:r>
                        <a:rPr lang="nb-NO" sz="1000" dirty="0" smtClean="0"/>
                        <a:t>,</a:t>
                      </a:r>
                      <a:r>
                        <a:rPr lang="nb-NO" sz="1000" baseline="0" dirty="0" smtClean="0"/>
                        <a:t> CNTK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Tensorflow &amp; Python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err="1" smtClean="0"/>
                        <a:t>Tensorflow</a:t>
                      </a:r>
                      <a:r>
                        <a:rPr lang="nb-NO" sz="1000" dirty="0" smtClean="0"/>
                        <a:t>,</a:t>
                      </a:r>
                      <a:r>
                        <a:rPr lang="nb-NO" sz="1000" baseline="0" dirty="0" smtClean="0"/>
                        <a:t> </a:t>
                      </a:r>
                      <a:r>
                        <a:rPr lang="nb-NO" sz="1000" baseline="0" dirty="0" err="1" smtClean="0"/>
                        <a:t>MXnet</a:t>
                      </a:r>
                      <a:endParaRPr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9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R-integrations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SparkR, AzureSMR, ScaleR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dirty="0" err="1" smtClean="0"/>
                        <a:t>BigRQuery</a:t>
                      </a:r>
                      <a:r>
                        <a:rPr lang="nb-NO" sz="1000" dirty="0" smtClean="0"/>
                        <a:t>, </a:t>
                      </a:r>
                      <a:r>
                        <a:rPr lang="nb-NO" sz="1000" dirty="0" err="1" smtClean="0"/>
                        <a:t>SparkR</a:t>
                      </a:r>
                      <a:r>
                        <a:rPr lang="nb-NO" sz="1000" dirty="0" smtClean="0"/>
                        <a:t>, </a:t>
                      </a:r>
                      <a:r>
                        <a:rPr lang="nb-NO" sz="1000" dirty="0" err="1" smtClean="0"/>
                        <a:t>googleComputeEngineR</a:t>
                      </a:r>
                      <a:r>
                        <a:rPr lang="nb-NO" sz="1000" dirty="0" smtClean="0"/>
                        <a:t>, </a:t>
                      </a:r>
                      <a:r>
                        <a:rPr lang="nb-NO" sz="1000" dirty="0" err="1" smtClean="0"/>
                        <a:t>GoogleCloudStorageR</a:t>
                      </a:r>
                      <a:endParaRPr lang="nb-NO" sz="1000" dirty="0" smtClean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o-NO" sz="1000" dirty="0" smtClean="0"/>
                        <a:t>SparkR, Dplyr, Aws.s3</a:t>
                      </a:r>
                      <a:endParaRPr lang="nb-NO" sz="1000" dirty="0" smtClean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/>
                        <a:t>SparkR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32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Data Scientist Virtual Machine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Data Science Virtual Machine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Google Data Lab</a:t>
                      </a:r>
                      <a:endParaRPr sz="1000" dirty="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>
                          <a:sym typeface="Georgia"/>
                        </a:rPr>
                        <a:t>Deep Learning AMI</a:t>
                      </a:r>
                      <a:endParaRPr sz="1000" dirty="0">
                        <a:latin typeface="+mn-lt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Data Science Experience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95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Bot Service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Bot Service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Dialogflow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 Lex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Watson Conversation Service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214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273844"/>
            <a:ext cx="8407846" cy="9941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>
                <a:latin typeface="Museo Sans 100"/>
                <a:ea typeface="Arial"/>
                <a:cs typeface="Arial"/>
                <a:sym typeface="Arial"/>
              </a:rPr>
              <a:t>Big Data &amp; Analytics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5" name="Shape 861">
            <a:extLst>
              <a:ext uri="{FF2B5EF4-FFF2-40B4-BE49-F238E27FC236}">
                <a16:creationId xmlns:a16="http://schemas.microsoft.com/office/drawing/2014/main" id="{65DA84EE-AD90-4F97-86DF-2529548A4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256520"/>
              </p:ext>
            </p:extLst>
          </p:nvPr>
        </p:nvGraphicFramePr>
        <p:xfrm>
          <a:off x="251520" y="1059582"/>
          <a:ext cx="8541325" cy="375421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81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7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7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Provider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Visualization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PowerBI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DataStudio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QuickSight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Watson Analytics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Real Time Analytics 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Stream Analytics / Data Lake </a:t>
                      </a:r>
                      <a:r>
                        <a:rPr lang="no-NO" sz="1000" dirty="0" smtClean="0"/>
                        <a:t>Analytics</a:t>
                      </a:r>
                      <a:r>
                        <a:rPr lang="nb-NO" sz="1000" dirty="0" smtClean="0"/>
                        <a:t>, </a:t>
                      </a:r>
                      <a:r>
                        <a:rPr lang="nb-NO" sz="1000" dirty="0" err="1" smtClean="0"/>
                        <a:t>DataBricks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 Kinesis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Streaming Analytics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Apache </a:t>
                      </a:r>
                      <a:r>
                        <a:rPr lang="nb-NO" sz="1200" b="1" dirty="0"/>
                        <a:t>Managed Services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Hadoop, Hbase, Storm, Spark, Kafka &amp; Hive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Hadoop, Storm, Pig &amp; Hive, Spark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Hadoop, Hbase, Storm, Spark, Kafka &amp; Hive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Spark, Hadoop*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9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Apache service name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HDInsight, DataBricks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DataProc/DataFlow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Amazon EMR</a:t>
                      </a:r>
                      <a:r>
                        <a:rPr lang="nb-NO" sz="1000" dirty="0"/>
                        <a:t>, Amazon Kafka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BigInsight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HDFS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Data </a:t>
                      </a:r>
                      <a:r>
                        <a:rPr lang="no-NO" sz="1000" dirty="0" smtClean="0"/>
                        <a:t>Lake</a:t>
                      </a:r>
                      <a:r>
                        <a:rPr lang="nb-NO" sz="1000" baseline="0" dirty="0" smtClean="0"/>
                        <a:t> v2 (GA </a:t>
                      </a:r>
                      <a:r>
                        <a:rPr lang="nb-NO" sz="1000" baseline="0" dirty="0" err="1" smtClean="0"/>
                        <a:t>Yesterday</a:t>
                      </a:r>
                      <a:r>
                        <a:rPr lang="nb-NO" sz="1000" baseline="0" dirty="0" smtClean="0"/>
                        <a:t>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Cloud </a:t>
                      </a:r>
                      <a:r>
                        <a:rPr lang="no-NO" sz="1000" dirty="0" smtClean="0"/>
                        <a:t>Storage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EMRFS</a:t>
                      </a:r>
                      <a:r>
                        <a:rPr lang="nb-NO" sz="1000" dirty="0"/>
                        <a:t>, AWS Lake </a:t>
                      </a:r>
                      <a:r>
                        <a:rPr lang="nb-NO" sz="1000" dirty="0" err="1" smtClean="0"/>
                        <a:t>Formation</a:t>
                      </a:r>
                      <a:r>
                        <a:rPr lang="nb-NO" sz="1000" dirty="0" smtClean="0"/>
                        <a:t>(*)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Data Orchestration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Data Factory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 smtClean="0"/>
                        <a:t>DataFlow</a:t>
                      </a:r>
                      <a:r>
                        <a:rPr lang="nb-NO" sz="1000" dirty="0" smtClean="0"/>
                        <a:t>, </a:t>
                      </a:r>
                      <a:r>
                        <a:rPr lang="nb-NO" sz="1000" dirty="0" err="1" smtClean="0"/>
                        <a:t>Cloud</a:t>
                      </a:r>
                      <a:r>
                        <a:rPr lang="nb-NO" sz="1000" dirty="0" smtClean="0"/>
                        <a:t> Composer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Data Pipeline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Data Connect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ETL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Data Factory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DataPrep</a:t>
                      </a:r>
                      <a:r>
                        <a:rPr lang="nb-NO" sz="1000" dirty="0"/>
                        <a:t>, Cloud Composer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AWS </a:t>
                      </a:r>
                      <a:r>
                        <a:rPr lang="no-NO" sz="1000" dirty="0"/>
                        <a:t>Glue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Data Connect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Search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Search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000" u="none" strike="noStrike" cap="none" dirty="0">
                          <a:effectLst/>
                          <a:sym typeface="Arial"/>
                        </a:rPr>
                        <a:t>Cloud Search (Beta)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Amazon CloudSearch</a:t>
                      </a:r>
                      <a:r>
                        <a:rPr lang="nb-NO" sz="1000" dirty="0"/>
                        <a:t>, Elastisearch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609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628650" y="204882"/>
            <a:ext cx="7886700" cy="9941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Museo Sans 100"/>
              </a:rPr>
              <a:t>Some projects </a:t>
            </a:r>
            <a:r>
              <a:rPr lang="nb-NO" b="1" dirty="0" err="1">
                <a:latin typeface="Museo Sans 100"/>
              </a:rPr>
              <a:t>I’ve</a:t>
            </a:r>
            <a:r>
              <a:rPr lang="nb-NO" b="1" dirty="0">
                <a:latin typeface="Museo Sans 100"/>
              </a:rPr>
              <a:t> </a:t>
            </a:r>
            <a:r>
              <a:rPr lang="nb-NO" b="1" dirty="0" err="1" smtClean="0">
                <a:latin typeface="Museo Sans 100"/>
              </a:rPr>
              <a:t>been</a:t>
            </a:r>
            <a:r>
              <a:rPr lang="nb-NO" b="1" dirty="0" smtClean="0">
                <a:latin typeface="Museo Sans 100"/>
              </a:rPr>
              <a:t> </a:t>
            </a:r>
            <a:r>
              <a:rPr lang="nb-NO" sz="3100" b="1" i="1" dirty="0" smtClean="0">
                <a:latin typeface="Museo Sans 100"/>
              </a:rPr>
              <a:t>and </a:t>
            </a:r>
            <a:r>
              <a:rPr lang="nb-NO" sz="3100" b="1" i="1" dirty="0" err="1" smtClean="0">
                <a:latin typeface="Museo Sans 100"/>
              </a:rPr>
              <a:t>are</a:t>
            </a:r>
            <a:r>
              <a:rPr lang="nb-NO" b="1" dirty="0" smtClean="0">
                <a:latin typeface="Museo Sans 100"/>
              </a:rPr>
              <a:t> </a:t>
            </a:r>
            <a:r>
              <a:rPr lang="nb-NO" b="1" dirty="0" err="1">
                <a:latin typeface="Museo Sans 100"/>
              </a:rPr>
              <a:t>working</a:t>
            </a:r>
            <a:r>
              <a:rPr lang="nb-NO" b="1" dirty="0">
                <a:latin typeface="Museo Sans 100"/>
              </a:rPr>
              <a:t> on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nb-NO" b="1" dirty="0"/>
          </a:p>
          <a:p>
            <a:pPr>
              <a:lnSpc>
                <a:spcPct val="150000"/>
              </a:lnSpc>
            </a:pPr>
            <a:endParaRPr lang="nb-NO" b="1" dirty="0"/>
          </a:p>
          <a:p>
            <a:pPr>
              <a:lnSpc>
                <a:spcPct val="150000"/>
              </a:lnSpc>
            </a:pPr>
            <a:endParaRPr lang="nb-NO" b="1" dirty="0"/>
          </a:p>
          <a:p>
            <a:pPr>
              <a:lnSpc>
                <a:spcPct val="150000"/>
              </a:lnSpc>
            </a:pPr>
            <a:endParaRPr lang="nb-NO" b="1" dirty="0"/>
          </a:p>
          <a:p>
            <a:pPr>
              <a:lnSpc>
                <a:spcPct val="150000"/>
              </a:lnSpc>
            </a:pPr>
            <a:endParaRPr lang="nb-NO" b="1" dirty="0"/>
          </a:p>
          <a:p>
            <a:pPr>
              <a:lnSpc>
                <a:spcPct val="150000"/>
              </a:lnSpc>
            </a:pPr>
            <a:endParaRPr lang="nb-NO" b="1" dirty="0"/>
          </a:p>
          <a:p>
            <a:endParaRPr lang="nb-NO" dirty="0"/>
          </a:p>
        </p:txBody>
      </p:sp>
      <p:pic>
        <p:nvPicPr>
          <p:cNvPr id="2052" name="Picture 4" descr="Bilderesultat for pig">
            <a:extLst>
              <a:ext uri="{FF2B5EF4-FFF2-40B4-BE49-F238E27FC236}">
                <a16:creationId xmlns:a16="http://schemas.microsoft.com/office/drawing/2014/main" id="{49165913-404C-4EAC-B2C4-72E153A46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4" y="1214962"/>
            <a:ext cx="3062199" cy="172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esultat for virtual infrastructure">
            <a:extLst>
              <a:ext uri="{FF2B5EF4-FFF2-40B4-BE49-F238E27FC236}">
                <a16:creationId xmlns:a16="http://schemas.microsoft.com/office/drawing/2014/main" id="{E5F55EA5-CAF1-4290-B45D-CF2A49A57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68" y="295464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lderesultat for kubernetes">
            <a:extLst>
              <a:ext uri="{FF2B5EF4-FFF2-40B4-BE49-F238E27FC236}">
                <a16:creationId xmlns:a16="http://schemas.microsoft.com/office/drawing/2014/main" id="{4F8A7A0D-09DA-4983-BEBC-292CEE8F8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23" y="1202245"/>
            <a:ext cx="1695039" cy="165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lderesultat for disaster recovery">
            <a:extLst>
              <a:ext uri="{FF2B5EF4-FFF2-40B4-BE49-F238E27FC236}">
                <a16:creationId xmlns:a16="http://schemas.microsoft.com/office/drawing/2014/main" id="{50D8610B-C382-4877-B7EF-56231317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027" y="2856733"/>
            <a:ext cx="3259302" cy="200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ilderesultat for data lake">
            <a:extLst>
              <a:ext uri="{FF2B5EF4-FFF2-40B4-BE49-F238E27FC236}">
                <a16:creationId xmlns:a16="http://schemas.microsoft.com/office/drawing/2014/main" id="{B1654148-2C92-482B-9109-203BDC024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23" y="1225175"/>
            <a:ext cx="2713683" cy="15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ilderesultat for mobility">
            <a:extLst>
              <a:ext uri="{FF2B5EF4-FFF2-40B4-BE49-F238E27FC236}">
                <a16:creationId xmlns:a16="http://schemas.microsoft.com/office/drawing/2014/main" id="{182987CE-0D5D-4123-ACB7-AA9EBA3F7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937449"/>
            <a:ext cx="1897392" cy="142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8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273844"/>
            <a:ext cx="8407846" cy="9941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>
                <a:latin typeface="Museo Sans 100"/>
                <a:ea typeface="Arial"/>
                <a:cs typeface="Arial"/>
                <a:sym typeface="Arial"/>
              </a:rPr>
              <a:t>Big Data &amp; Analytics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4" name="Shape 867">
            <a:extLst>
              <a:ext uri="{FF2B5EF4-FFF2-40B4-BE49-F238E27FC236}">
                <a16:creationId xmlns:a16="http://schemas.microsoft.com/office/drawing/2014/main" id="{0508AFC9-FA72-4969-9A52-C3A44D91E3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3405394"/>
              </p:ext>
            </p:extLst>
          </p:nvPr>
        </p:nvGraphicFramePr>
        <p:xfrm>
          <a:off x="361642" y="1059582"/>
          <a:ext cx="8077475" cy="352480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1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8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Provider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SQL Database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Azure SQL, </a:t>
                      </a:r>
                      <a:br>
                        <a:rPr lang="en-US" sz="1000" dirty="0"/>
                      </a:br>
                      <a:r>
                        <a:rPr lang="en-US" sz="1000" dirty="0"/>
                        <a:t>Managed SQL Instance, </a:t>
                      </a:r>
                      <a:endParaRPr lang="en-US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Google Cloud </a:t>
                      </a:r>
                      <a:r>
                        <a:rPr lang="no-NO" sz="1000" dirty="0" smtClean="0"/>
                        <a:t>SQL</a:t>
                      </a:r>
                      <a:r>
                        <a:rPr lang="nb-NO" sz="1000" dirty="0" smtClean="0"/>
                        <a:t>, </a:t>
                      </a:r>
                      <a:r>
                        <a:rPr lang="nb-NO" sz="1000" dirty="0" err="1" smtClean="0"/>
                        <a:t>Cloud</a:t>
                      </a:r>
                      <a:r>
                        <a:rPr lang="nb-NO" sz="1000" baseline="0" dirty="0" smtClean="0"/>
                        <a:t> Spanner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 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 smtClean="0"/>
                        <a:t>Db2</a:t>
                      </a:r>
                      <a:r>
                        <a:rPr lang="nb-NO" sz="1000" baseline="0" dirty="0" smtClean="0"/>
                        <a:t> Engine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SQL Engine support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MSSQL, PostgreSQL &amp; MySQL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MySQL, PostgreSQL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MySQL, Oracle, MSSQL PostgreSQL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MySQL, PostgreSQL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Oracle support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IaaS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IaaS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IaaS and RDS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IaaS only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NoSQL Database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DocumentDB, </a:t>
                      </a:r>
                      <a:r>
                        <a:rPr lang="nb-NO" sz="1000" dirty="0" smtClean="0"/>
                        <a:t>Cosmos</a:t>
                      </a:r>
                      <a:r>
                        <a:rPr lang="nb-NO" sz="1000" baseline="0" dirty="0" smtClean="0"/>
                        <a:t> DB.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 Cloud Bigtable, Cloud DataStore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DynamoDB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MongoDB, Cloudant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1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Datawarehouse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SQL Data Warehouse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 BigQuery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RedShift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dashDB</a:t>
                      </a:r>
                      <a:endParaRPr sz="10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/>
                        <a:t>Caching</a:t>
                      </a:r>
                      <a:endParaRPr sz="12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Redis Cache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App Engine MemCache*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Elasticache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Redis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b="1" dirty="0"/>
                        <a:t>SQL analytics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Azure Analysis Services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Google BigQuery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Athena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dashDB Analytics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Blockchain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Managed Blockchain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2733901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37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7504" y="273844"/>
            <a:ext cx="8407846" cy="9941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Museo Sans 100"/>
              </a:rPr>
              <a:t>Technical </a:t>
            </a:r>
            <a:r>
              <a:rPr lang="nb-NO" b="1" dirty="0" err="1">
                <a:latin typeface="Museo Sans 100"/>
              </a:rPr>
              <a:t>Comparison</a:t>
            </a:r>
            <a:r>
              <a:rPr lang="nb-NO" b="1" dirty="0">
                <a:latin typeface="Museo Sans 100"/>
              </a:rPr>
              <a:t> – </a:t>
            </a:r>
            <a:r>
              <a:rPr lang="nb-NO" b="1" dirty="0" err="1">
                <a:latin typeface="Museo Sans 100"/>
                <a:ea typeface="Arial"/>
                <a:cs typeface="Arial"/>
                <a:sym typeface="Arial"/>
              </a:rPr>
              <a:t>IoT</a:t>
            </a:r>
            <a:r>
              <a:rPr lang="nb-NO" b="1" dirty="0">
                <a:latin typeface="Museo Sans 100"/>
                <a:ea typeface="Arial"/>
                <a:cs typeface="Arial"/>
                <a:sym typeface="Arial"/>
              </a:rPr>
              <a:t> and Services</a:t>
            </a:r>
            <a:endParaRPr lang="nb-NO" b="1" dirty="0">
              <a:latin typeface="Museo Sans 100"/>
            </a:endParaRPr>
          </a:p>
        </p:txBody>
      </p:sp>
      <p:graphicFrame>
        <p:nvGraphicFramePr>
          <p:cNvPr id="5" name="Shape 873">
            <a:extLst>
              <a:ext uri="{FF2B5EF4-FFF2-40B4-BE49-F238E27FC236}">
                <a16:creationId xmlns:a16="http://schemas.microsoft.com/office/drawing/2014/main" id="{D8ADF6B2-62A0-495F-8C5E-41E664D694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6856038"/>
              </p:ext>
            </p:extLst>
          </p:nvPr>
        </p:nvGraphicFramePr>
        <p:xfrm>
          <a:off x="323528" y="1059582"/>
          <a:ext cx="8381680" cy="371861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9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6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Provider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Microsoft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Amazon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50" b="1" dirty="0"/>
                        <a:t>IoT hub</a:t>
                      </a:r>
                      <a:endParaRPr sz="105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Azure IoT Hub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Google Cloud IoT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AWS IoT</a:t>
                      </a:r>
                      <a:r>
                        <a:rPr lang="nb-NO" sz="1000" dirty="0"/>
                        <a:t> Core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IBM Watson IoT 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50" b="1" dirty="0"/>
                        <a:t>IoT </a:t>
                      </a:r>
                      <a:r>
                        <a:rPr lang="nb-NO" sz="1050" b="1" dirty="0" smtClean="0"/>
                        <a:t>management and </a:t>
                      </a:r>
                      <a:r>
                        <a:rPr lang="nb-NO" sz="1050" b="1" dirty="0" err="1" smtClean="0"/>
                        <a:t>security</a:t>
                      </a:r>
                      <a:r>
                        <a:rPr lang="nb-NO" sz="1050" b="1" baseline="0" dirty="0" smtClean="0"/>
                        <a:t> </a:t>
                      </a:r>
                      <a:r>
                        <a:rPr lang="nb-NO" sz="1050" b="1" baseline="0" dirty="0" err="1" smtClean="0"/>
                        <a:t>devices</a:t>
                      </a:r>
                      <a:r>
                        <a:rPr lang="nb-NO" sz="1050" b="1" dirty="0" smtClean="0"/>
                        <a:t> </a:t>
                      </a:r>
                      <a:endParaRPr sz="14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Yes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 (Beta)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Yes</a:t>
                      </a: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50" b="1" dirty="0"/>
                        <a:t>IoT SaaS tjeneste</a:t>
                      </a:r>
                      <a:endParaRPr sz="105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IoT Central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IoT Things Graph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828063697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50" b="1" dirty="0"/>
                        <a:t>IoT protocol support</a:t>
                      </a:r>
                      <a:endParaRPr sz="14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MQTT, MQTT, WebSockets, HTTP, AMQP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HTTP, MQTT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MQTT, HTTP</a:t>
                      </a:r>
                      <a:r>
                        <a:rPr lang="no-NO" sz="1000" dirty="0" smtClean="0"/>
                        <a:t>,</a:t>
                      </a:r>
                      <a:r>
                        <a:rPr lang="nb-NO" sz="1000" dirty="0" smtClean="0"/>
                        <a:t> </a:t>
                      </a:r>
                      <a:r>
                        <a:rPr lang="nb-NO" sz="1000" dirty="0" err="1" smtClean="0"/>
                        <a:t>WebSocket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HTTP, MQTT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50" b="1"/>
                        <a:t>Edge Computing</a:t>
                      </a:r>
                      <a:endParaRPr sz="105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/>
                        <a:t>Azure Edge IoT, Azure Streaming Analytics on Edge</a:t>
                      </a: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Cloud IoT Edge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AWS Greengrass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818499205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50" b="1" dirty="0"/>
                        <a:t>Edge </a:t>
                      </a:r>
                      <a:r>
                        <a:rPr lang="nb-NO" sz="1050" b="1" dirty="0" err="1" smtClean="0"/>
                        <a:t>devices</a:t>
                      </a:r>
                      <a:endParaRPr sz="105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Azure Sphere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Edge TPU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u="none" strike="noStrike" cap="none" dirty="0">
                          <a:effectLst/>
                          <a:sym typeface="Arial"/>
                        </a:rPr>
                        <a:t>Amazon FreeRTOS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643513314"/>
                  </a:ext>
                </a:extLst>
              </a:tr>
              <a:tr h="1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50" b="1" dirty="0"/>
                        <a:t>Real Time Analytics of messaging</a:t>
                      </a:r>
                      <a:endParaRPr sz="14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Time Series Insight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AWS IoT Analytics, TimeStream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50" b="1"/>
                        <a:t>Event/Message Queue</a:t>
                      </a:r>
                      <a:endParaRPr sz="1400" b="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Event </a:t>
                      </a:r>
                      <a:r>
                        <a:rPr lang="no-NO" sz="1000" dirty="0" smtClean="0"/>
                        <a:t>Hub</a:t>
                      </a:r>
                      <a:r>
                        <a:rPr lang="nb-NO" sz="1000" dirty="0" smtClean="0"/>
                        <a:t>, </a:t>
                      </a:r>
                      <a:r>
                        <a:rPr lang="nb-NO" sz="1000" dirty="0" err="1" smtClean="0"/>
                        <a:t>Event</a:t>
                      </a:r>
                      <a:r>
                        <a:rPr lang="nb-NO" sz="1000" baseline="0" dirty="0" smtClean="0"/>
                        <a:t> GRID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 dirty="0"/>
                        <a:t>Google Pub/Sub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no-NO" sz="1000" dirty="0"/>
                        <a:t>SQS, Kinesis </a:t>
                      </a:r>
                      <a:r>
                        <a:rPr lang="no-NO" sz="1000" dirty="0" smtClean="0"/>
                        <a:t>Stream</a:t>
                      </a:r>
                      <a:r>
                        <a:rPr lang="nb-NO" sz="1000" dirty="0" smtClean="0"/>
                        <a:t>, </a:t>
                      </a:r>
                      <a:r>
                        <a:rPr lang="nb-NO" sz="1000" dirty="0" err="1" smtClean="0"/>
                        <a:t>IoT</a:t>
                      </a:r>
                      <a:r>
                        <a:rPr lang="nb-NO" sz="1000" baseline="0" dirty="0" smtClean="0"/>
                        <a:t> </a:t>
                      </a:r>
                      <a:r>
                        <a:rPr lang="nb-NO" sz="1000" baseline="0" dirty="0" err="1" smtClean="0"/>
                        <a:t>Events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000"/>
                        <a:t>Message Queue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50" b="1" dirty="0"/>
                        <a:t>Digital Twin</a:t>
                      </a:r>
                      <a:endParaRPr sz="105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000" dirty="0"/>
                        <a:t>Azure Digital Twin</a:t>
                      </a: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4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540068" y="378366"/>
            <a:ext cx="6279832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nb-NO" sz="2800" b="1" i="0" u="none" strike="noStrike" cap="none" dirty="0">
                <a:solidFill>
                  <a:schemeClr val="tx1"/>
                </a:solidFill>
                <a:latin typeface="Museo Sans 100"/>
                <a:sym typeface="Arial"/>
              </a:rPr>
              <a:t>Performance testing - Provisioning</a:t>
            </a:r>
            <a:endParaRPr b="1" dirty="0">
              <a:solidFill>
                <a:schemeClr val="tx1"/>
              </a:solidFill>
              <a:latin typeface="Museo Sans 100"/>
            </a:endParaRPr>
          </a:p>
        </p:txBody>
      </p:sp>
      <p:graphicFrame>
        <p:nvGraphicFramePr>
          <p:cNvPr id="3" name="Shape 873">
            <a:extLst>
              <a:ext uri="{FF2B5EF4-FFF2-40B4-BE49-F238E27FC236}">
                <a16:creationId xmlns:a16="http://schemas.microsoft.com/office/drawing/2014/main" id="{83AECB09-50FC-4807-A971-FDE1C7EA9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8871097"/>
              </p:ext>
            </p:extLst>
          </p:nvPr>
        </p:nvGraphicFramePr>
        <p:xfrm>
          <a:off x="323528" y="1059582"/>
          <a:ext cx="8381680" cy="235273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9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6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69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dirty="0"/>
                        <a:t>Provider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dirty="0"/>
                        <a:t>Microsoft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dirty="0"/>
                        <a:t>Google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/>
                        <a:t>Amazon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dirty="0"/>
                        <a:t>IBM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4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Gateway Provisioning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33 </a:t>
                      </a:r>
                      <a:r>
                        <a:rPr lang="nb-NO" sz="1200" dirty="0" err="1" smtClean="0"/>
                        <a:t>minutes</a:t>
                      </a:r>
                      <a:r>
                        <a:rPr lang="nb-NO" sz="1200" dirty="0" smtClean="0"/>
                        <a:t>,  20 </a:t>
                      </a:r>
                      <a:r>
                        <a:rPr lang="nb-NO" sz="1200" dirty="0" err="1" smtClean="0"/>
                        <a:t>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15 </a:t>
                      </a:r>
                      <a:r>
                        <a:rPr lang="nb-NO" sz="1200" dirty="0" err="1" smtClean="0"/>
                        <a:t>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~ 1 </a:t>
                      </a:r>
                      <a:r>
                        <a:rPr lang="nb-NO" sz="1200" dirty="0" err="1" smtClean="0"/>
                        <a:t>second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~5</a:t>
                      </a:r>
                      <a:r>
                        <a:rPr lang="nb-NO" sz="1200" baseline="0" dirty="0" smtClean="0"/>
                        <a:t> </a:t>
                      </a:r>
                      <a:r>
                        <a:rPr lang="nb-NO" sz="1200" baseline="0" dirty="0" err="1" smtClean="0"/>
                        <a:t>minutes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7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Windows Virtual Machine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5 </a:t>
                      </a:r>
                      <a:r>
                        <a:rPr lang="nb-NO" sz="1200" dirty="0" err="1" smtClean="0"/>
                        <a:t>minutes</a:t>
                      </a:r>
                      <a:r>
                        <a:rPr lang="nb-NO" sz="1200" dirty="0" smtClean="0"/>
                        <a:t>, 40 </a:t>
                      </a:r>
                      <a:r>
                        <a:rPr lang="nb-NO" sz="1200" dirty="0" err="1" smtClean="0"/>
                        <a:t>seconds</a:t>
                      </a:r>
                      <a:r>
                        <a:rPr lang="nb-NO" sz="1200" dirty="0" smtClean="0"/>
                        <a:t/>
                      </a:r>
                      <a:br>
                        <a:rPr lang="nb-NO" sz="1200" dirty="0" smtClean="0"/>
                      </a:br>
                      <a:r>
                        <a:rPr lang="nb-NO" sz="1200" dirty="0" smtClean="0"/>
                        <a:t>4 </a:t>
                      </a:r>
                      <a:r>
                        <a:rPr lang="nb-NO" sz="1200" dirty="0" err="1" smtClean="0"/>
                        <a:t>minutes</a:t>
                      </a:r>
                      <a:r>
                        <a:rPr lang="nb-NO" sz="1200" dirty="0" smtClean="0"/>
                        <a:t>, 48 </a:t>
                      </a:r>
                      <a:r>
                        <a:rPr lang="nb-NO" sz="1200" dirty="0" err="1" smtClean="0"/>
                        <a:t>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18 </a:t>
                      </a:r>
                      <a:r>
                        <a:rPr lang="nb-NO" sz="1200" dirty="0" smtClean="0"/>
                        <a:t>Seconds</a:t>
                      </a:r>
                      <a:r>
                        <a:rPr lang="nb-NO" sz="1200" dirty="0" smtClean="0"/>
                        <a:t/>
                      </a:r>
                      <a:br>
                        <a:rPr lang="nb-NO" sz="1200" dirty="0" smtClean="0"/>
                      </a:br>
                      <a:r>
                        <a:rPr lang="nb-NO" sz="1200" dirty="0" smtClean="0"/>
                        <a:t>177 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13 </a:t>
                      </a:r>
                      <a:r>
                        <a:rPr lang="nb-NO" sz="1200" dirty="0" smtClean="0"/>
                        <a:t>Seconds</a:t>
                      </a:r>
                      <a:r>
                        <a:rPr lang="nb-NO" sz="1200" dirty="0" smtClean="0"/>
                        <a:t/>
                      </a:r>
                      <a:br>
                        <a:rPr lang="nb-NO" sz="1200" dirty="0" smtClean="0"/>
                      </a:br>
                      <a:r>
                        <a:rPr lang="nb-NO" sz="1200" dirty="0" smtClean="0"/>
                        <a:t>60 </a:t>
                      </a:r>
                      <a:r>
                        <a:rPr lang="nb-NO" sz="1200" dirty="0" smtClean="0"/>
                        <a:t>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190 </a:t>
                      </a:r>
                      <a:r>
                        <a:rPr lang="nb-NO" sz="1200" dirty="0" smtClean="0"/>
                        <a:t>Seconds</a:t>
                      </a:r>
                      <a:r>
                        <a:rPr lang="nb-NO" sz="1200" dirty="0" smtClean="0"/>
                        <a:t/>
                      </a:r>
                      <a:br>
                        <a:rPr lang="nb-NO" sz="1200" dirty="0" smtClean="0"/>
                      </a:br>
                      <a:r>
                        <a:rPr lang="nb-NO" sz="1200" dirty="0" smtClean="0"/>
                        <a:t>---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Linux Virtual Machine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1 </a:t>
                      </a:r>
                      <a:r>
                        <a:rPr lang="nb-NO" sz="1200" dirty="0" err="1" smtClean="0"/>
                        <a:t>minute</a:t>
                      </a:r>
                      <a:r>
                        <a:rPr lang="nb-NO" sz="1200" dirty="0" smtClean="0"/>
                        <a:t>, 48 </a:t>
                      </a:r>
                      <a:r>
                        <a:rPr lang="nb-NO" sz="1200" dirty="0" err="1" smtClean="0"/>
                        <a:t>seconds</a:t>
                      </a:r>
                      <a:endParaRPr lang="nb-NO" sz="1200" dirty="0" smtClean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7 </a:t>
                      </a:r>
                      <a:r>
                        <a:rPr lang="nb-NO" sz="1200" dirty="0" err="1" smtClean="0"/>
                        <a:t>minutes</a:t>
                      </a:r>
                      <a:r>
                        <a:rPr lang="nb-NO" sz="1200" dirty="0" smtClean="0"/>
                        <a:t>, 28 </a:t>
                      </a:r>
                      <a:r>
                        <a:rPr lang="nb-NO" sz="1200" dirty="0" err="1" smtClean="0"/>
                        <a:t>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17 Seconds</a:t>
                      </a:r>
                      <a:br>
                        <a:rPr lang="nb-NO" sz="1200" dirty="0" smtClean="0"/>
                      </a:br>
                      <a:r>
                        <a:rPr lang="nb-NO" sz="1200" dirty="0" smtClean="0"/>
                        <a:t>44 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15 Seconds</a:t>
                      </a:r>
                      <a:br>
                        <a:rPr lang="nb-NO" sz="1200" dirty="0" smtClean="0"/>
                      </a:br>
                      <a:r>
                        <a:rPr lang="nb-NO" sz="1200" dirty="0" smtClean="0"/>
                        <a:t>37 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180 Seconds</a:t>
                      </a:r>
                      <a:br>
                        <a:rPr lang="nb-NO" sz="1200" dirty="0" smtClean="0"/>
                      </a:br>
                      <a:r>
                        <a:rPr lang="nb-NO" sz="1200" dirty="0" smtClean="0"/>
                        <a:t>---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828063697"/>
                  </a:ext>
                </a:extLst>
              </a:tr>
              <a:tr h="4027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/>
                        <a:t>Kubernetes Cluster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aseline="0" dirty="0" smtClean="0"/>
                        <a:t>5 min, 51 </a:t>
                      </a:r>
                      <a:r>
                        <a:rPr lang="nb-NO" sz="1200" baseline="0" dirty="0" smtClean="0"/>
                        <a:t>s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aseline="0" dirty="0" smtClean="0"/>
                        <a:t>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4 </a:t>
                      </a:r>
                      <a:r>
                        <a:rPr lang="nb-NO" sz="1200" dirty="0" smtClean="0"/>
                        <a:t>Minutes</a:t>
                      </a:r>
                      <a:r>
                        <a:rPr lang="nb-NO" sz="1200" dirty="0" smtClean="0"/>
                        <a:t>, 13 </a:t>
                      </a:r>
                      <a:r>
                        <a:rPr lang="nb-NO" sz="1200" dirty="0" smtClean="0"/>
                        <a:t>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9 Minutes, 52 Seconds</a:t>
                      </a:r>
                      <a:endParaRPr sz="12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dirty="0" smtClean="0"/>
                        <a:t>~18 Minutes</a:t>
                      </a:r>
                      <a:endParaRPr sz="12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9336C0-B608-4CA1-B61F-CCFB741264E5}"/>
              </a:ext>
            </a:extLst>
          </p:cNvPr>
          <p:cNvSpPr txBox="1"/>
          <p:nvPr/>
        </p:nvSpPr>
        <p:spPr>
          <a:xfrm>
            <a:off x="571868" y="3512476"/>
            <a:ext cx="6120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b="1" dirty="0"/>
              <a:t>All tests </a:t>
            </a:r>
            <a:r>
              <a:rPr lang="nb-NO" sz="1600" b="1" dirty="0" err="1"/>
              <a:t>performed</a:t>
            </a:r>
            <a:r>
              <a:rPr lang="nb-NO" sz="1600" b="1" dirty="0"/>
              <a:t> for </a:t>
            </a:r>
            <a:r>
              <a:rPr lang="nb-NO" sz="1600" b="1" dirty="0" err="1"/>
              <a:t>provisioning</a:t>
            </a:r>
            <a:r>
              <a:rPr lang="nb-NO" sz="1600" b="1" dirty="0"/>
              <a:t> </a:t>
            </a:r>
            <a:r>
              <a:rPr lang="nb-NO" sz="1600" b="1" dirty="0" err="1"/>
              <a:t>using</a:t>
            </a:r>
            <a:r>
              <a:rPr lang="nb-NO" sz="1600" b="1" dirty="0"/>
              <a:t> Terraform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b="1" dirty="0" err="1"/>
              <a:t>Average</a:t>
            </a:r>
            <a:r>
              <a:rPr lang="nb-NO" sz="1600" b="1" dirty="0"/>
              <a:t> of 50 tests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b="1" dirty="0"/>
              <a:t>Time </a:t>
            </a:r>
            <a:r>
              <a:rPr lang="nb-NO" sz="1600" b="1" dirty="0" err="1"/>
              <a:t>measured</a:t>
            </a:r>
            <a:r>
              <a:rPr lang="nb-NO" sz="1600" b="1" dirty="0"/>
              <a:t> </a:t>
            </a:r>
            <a:r>
              <a:rPr lang="nb-NO" sz="1600" b="1" dirty="0" err="1"/>
              <a:t>until</a:t>
            </a:r>
            <a:r>
              <a:rPr lang="nb-NO" sz="1600" b="1" dirty="0"/>
              <a:t> API </a:t>
            </a:r>
            <a:r>
              <a:rPr lang="nb-NO" sz="1600" b="1" dirty="0" err="1"/>
              <a:t>calls</a:t>
            </a:r>
            <a:r>
              <a:rPr lang="nb-NO" sz="1600" b="1" dirty="0"/>
              <a:t> </a:t>
            </a:r>
            <a:r>
              <a:rPr lang="nb-NO" sz="1600" b="1" dirty="0" err="1"/>
              <a:t>were</a:t>
            </a:r>
            <a:r>
              <a:rPr lang="nb-NO" sz="1600" b="1" dirty="0"/>
              <a:t> </a:t>
            </a:r>
            <a:r>
              <a:rPr lang="nb-NO" sz="1600" b="1" dirty="0" smtClean="0"/>
              <a:t>done</a:t>
            </a:r>
            <a:endParaRPr lang="nb-NO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540068" y="378366"/>
            <a:ext cx="734430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nb-NO" sz="2800" b="1" i="0" u="none" strike="noStrike" cap="none" dirty="0">
                <a:solidFill>
                  <a:schemeClr val="tx1"/>
                </a:solidFill>
                <a:latin typeface="Museo Sans 100"/>
                <a:sym typeface="Arial"/>
              </a:rPr>
              <a:t>Performance testing – Network</a:t>
            </a:r>
            <a:endParaRPr b="1" dirty="0">
              <a:solidFill>
                <a:schemeClr val="tx1"/>
              </a:solidFill>
              <a:latin typeface="Museo Sans 100"/>
            </a:endParaRPr>
          </a:p>
        </p:txBody>
      </p:sp>
      <p:graphicFrame>
        <p:nvGraphicFramePr>
          <p:cNvPr id="3" name="Shape 873">
            <a:extLst>
              <a:ext uri="{FF2B5EF4-FFF2-40B4-BE49-F238E27FC236}">
                <a16:creationId xmlns:a16="http://schemas.microsoft.com/office/drawing/2014/main" id="{83AECB09-50FC-4807-A971-FDE1C7EA9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693520"/>
              </p:ext>
            </p:extLst>
          </p:nvPr>
        </p:nvGraphicFramePr>
        <p:xfrm>
          <a:off x="323528" y="1059582"/>
          <a:ext cx="8381680" cy="2426454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9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5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12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6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569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dirty="0"/>
                        <a:t>Provider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/>
                        <a:t>Microsoft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/>
                        <a:t>Google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/>
                        <a:t>Amazon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o-NO" sz="1200" dirty="0"/>
                        <a:t>IBM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7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err="1"/>
                        <a:t>Latency</a:t>
                      </a:r>
                      <a:r>
                        <a:rPr lang="nb-NO" sz="1200" b="1" dirty="0"/>
                        <a:t> </a:t>
                      </a:r>
                      <a:r>
                        <a:rPr lang="nb-NO" sz="1200" b="1" dirty="0" err="1"/>
                        <a:t>between</a:t>
                      </a:r>
                      <a:r>
                        <a:rPr lang="nb-NO" sz="1200" b="1" dirty="0"/>
                        <a:t> </a:t>
                      </a:r>
                      <a:r>
                        <a:rPr lang="nb-NO" sz="1200" b="1" dirty="0" err="1" smtClean="0"/>
                        <a:t>Availability</a:t>
                      </a:r>
                      <a:r>
                        <a:rPr lang="nb-NO" sz="1200" b="1" baseline="0" dirty="0" smtClean="0"/>
                        <a:t> Zones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1,06</a:t>
                      </a:r>
                      <a:r>
                        <a:rPr lang="nb-NO" sz="1400" baseline="0" dirty="0" smtClean="0"/>
                        <a:t> MS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0,82 MS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0,85 MS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1,57 MS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70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err="1" smtClean="0"/>
                        <a:t>Latency</a:t>
                      </a:r>
                      <a:r>
                        <a:rPr lang="nb-NO" sz="1200" b="1" dirty="0" smtClean="0"/>
                        <a:t> from </a:t>
                      </a:r>
                      <a:r>
                        <a:rPr lang="nb-NO" sz="1200" b="1" dirty="0" err="1" smtClean="0"/>
                        <a:t>here</a:t>
                      </a:r>
                      <a:r>
                        <a:rPr lang="nb-NO" sz="1200" b="1" dirty="0" smtClean="0"/>
                        <a:t> to </a:t>
                      </a:r>
                      <a:r>
                        <a:rPr lang="nb-NO" sz="1200" b="1" dirty="0" err="1" smtClean="0"/>
                        <a:t>closest</a:t>
                      </a:r>
                      <a:r>
                        <a:rPr lang="nb-NO" sz="1200" b="1" dirty="0" smtClean="0"/>
                        <a:t> location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50 MS (</a:t>
                      </a:r>
                      <a:r>
                        <a:rPr lang="nb-NO" sz="1400" dirty="0" err="1" smtClean="0"/>
                        <a:t>Netherlands</a:t>
                      </a:r>
                      <a:r>
                        <a:rPr lang="nb-NO" sz="1400" dirty="0" smtClean="0"/>
                        <a:t>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29 MS (Finland)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19 MS (Stockholm)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11 (OSL)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20537986"/>
                  </a:ext>
                </a:extLst>
              </a:tr>
              <a:tr h="4027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err="1" smtClean="0"/>
                        <a:t>Latency</a:t>
                      </a:r>
                      <a:r>
                        <a:rPr lang="nb-NO" sz="1200" b="1" baseline="0" dirty="0" smtClean="0"/>
                        <a:t> </a:t>
                      </a:r>
                      <a:r>
                        <a:rPr lang="nb-NO" sz="1200" b="1" baseline="0" dirty="0" err="1" smtClean="0"/>
                        <a:t>between</a:t>
                      </a:r>
                      <a:r>
                        <a:rPr lang="nb-NO" sz="1200" b="1" baseline="0" dirty="0" smtClean="0"/>
                        <a:t> Norway and UK </a:t>
                      </a:r>
                      <a:r>
                        <a:rPr lang="nb-NO" sz="1200" b="1" baseline="0" dirty="0" err="1" smtClean="0"/>
                        <a:t>datacentres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58 MS (London)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50 MS (London)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41 MS (London)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48</a:t>
                      </a:r>
                      <a:r>
                        <a:rPr lang="nb-NO" sz="1400" baseline="0" dirty="0" smtClean="0"/>
                        <a:t> MS (London)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7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200" b="1" dirty="0" err="1"/>
                        <a:t>Latency</a:t>
                      </a:r>
                      <a:r>
                        <a:rPr lang="nb-NO" sz="1200" b="1" dirty="0"/>
                        <a:t> </a:t>
                      </a:r>
                      <a:r>
                        <a:rPr lang="nb-NO" sz="1200" b="1" dirty="0" err="1" smtClean="0"/>
                        <a:t>worldwide</a:t>
                      </a:r>
                      <a:r>
                        <a:rPr lang="nb-NO" sz="1200" b="1" dirty="0" smtClean="0"/>
                        <a:t> (US-EAST</a:t>
                      </a:r>
                      <a:r>
                        <a:rPr lang="nb-NO" sz="1200" b="1" baseline="0" dirty="0" smtClean="0"/>
                        <a:t> – Japan)</a:t>
                      </a:r>
                      <a:endParaRPr sz="1200" b="1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152</a:t>
                      </a:r>
                      <a:r>
                        <a:rPr lang="nb-NO" sz="1400" baseline="0" dirty="0" smtClean="0"/>
                        <a:t> MS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146 MS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162 MS</a:t>
                      </a:r>
                      <a:endParaRPr sz="14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b-NO" sz="1400" dirty="0" smtClean="0"/>
                        <a:t>180</a:t>
                      </a:r>
                      <a:r>
                        <a:rPr lang="nb-NO" sz="1400" baseline="0" dirty="0" smtClean="0"/>
                        <a:t> MS</a:t>
                      </a:r>
                      <a:endParaRPr sz="14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8280636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B9336C0-B608-4CA1-B61F-CCFB741264E5}"/>
              </a:ext>
            </a:extLst>
          </p:cNvPr>
          <p:cNvSpPr txBox="1"/>
          <p:nvPr/>
        </p:nvSpPr>
        <p:spPr>
          <a:xfrm>
            <a:off x="422502" y="3567087"/>
            <a:ext cx="8302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b="1" dirty="0"/>
              <a:t>All tests </a:t>
            </a:r>
            <a:r>
              <a:rPr lang="nb-NO" sz="1600" b="1" dirty="0" err="1"/>
              <a:t>performed</a:t>
            </a:r>
            <a:r>
              <a:rPr lang="nb-NO" sz="1600" b="1" dirty="0"/>
              <a:t> </a:t>
            </a:r>
            <a:r>
              <a:rPr lang="nb-NO" sz="1600" b="1" dirty="0" err="1"/>
              <a:t>using</a:t>
            </a:r>
            <a:r>
              <a:rPr lang="nb-NO" sz="1600" b="1" dirty="0"/>
              <a:t> </a:t>
            </a:r>
            <a:r>
              <a:rPr lang="nb-NO" sz="1600" b="1" dirty="0" smtClean="0"/>
              <a:t>TCP </a:t>
            </a:r>
            <a:r>
              <a:rPr lang="nb-NO" sz="1600" b="1" dirty="0" err="1" smtClean="0"/>
              <a:t>Based</a:t>
            </a:r>
            <a:r>
              <a:rPr lang="nb-NO" sz="1600" b="1" dirty="0" smtClean="0"/>
              <a:t> </a:t>
            </a:r>
            <a:r>
              <a:rPr lang="nb-NO" sz="1600" b="1" dirty="0" err="1" smtClean="0"/>
              <a:t>Probes</a:t>
            </a:r>
            <a:r>
              <a:rPr lang="nb-NO" sz="1600" b="1" dirty="0" smtClean="0"/>
              <a:t>, tests for </a:t>
            </a:r>
            <a:r>
              <a:rPr lang="nb-NO" sz="1600" b="1" dirty="0" err="1" smtClean="0"/>
              <a:t>Jitter</a:t>
            </a:r>
            <a:r>
              <a:rPr lang="nb-NO" sz="1600" b="1" dirty="0" smtClean="0"/>
              <a:t>, </a:t>
            </a:r>
            <a:r>
              <a:rPr lang="nb-NO" sz="1600" b="1" dirty="0" err="1" smtClean="0"/>
              <a:t>Packet</a:t>
            </a:r>
            <a:r>
              <a:rPr lang="nb-NO" sz="1600" b="1" dirty="0" smtClean="0"/>
              <a:t> loss.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b="1" dirty="0" smtClean="0"/>
              <a:t>All tests </a:t>
            </a:r>
            <a:r>
              <a:rPr lang="nb-NO" sz="1600" b="1" dirty="0" err="1" smtClean="0"/>
              <a:t>performaned</a:t>
            </a:r>
            <a:r>
              <a:rPr lang="nb-NO" sz="1600" b="1" dirty="0" smtClean="0"/>
              <a:t> </a:t>
            </a:r>
            <a:r>
              <a:rPr lang="nb-NO" sz="1600" b="1" dirty="0" err="1" smtClean="0"/>
              <a:t>using</a:t>
            </a:r>
            <a:r>
              <a:rPr lang="nb-NO" sz="1600" b="1" dirty="0" smtClean="0"/>
              <a:t> native TCP settings (</a:t>
            </a:r>
            <a:r>
              <a:rPr lang="nb-NO" sz="1600" b="1" dirty="0" err="1" smtClean="0"/>
              <a:t>Congestion</a:t>
            </a:r>
            <a:r>
              <a:rPr lang="nb-NO" sz="1600" b="1" dirty="0" smtClean="0"/>
              <a:t> </a:t>
            </a:r>
            <a:r>
              <a:rPr lang="nb-NO" sz="1600" b="1" dirty="0" err="1" smtClean="0"/>
              <a:t>Algortim</a:t>
            </a:r>
            <a:r>
              <a:rPr lang="nb-NO" sz="1600" b="1" dirty="0" smtClean="0"/>
              <a:t>, </a:t>
            </a:r>
            <a:r>
              <a:rPr lang="nb-NO" sz="1600" b="1" dirty="0" err="1" smtClean="0"/>
              <a:t>Window</a:t>
            </a:r>
            <a:r>
              <a:rPr lang="nb-NO" sz="1600" b="1" dirty="0" smtClean="0"/>
              <a:t> </a:t>
            </a:r>
            <a:r>
              <a:rPr lang="nb-NO" sz="1600" b="1" dirty="0" err="1" smtClean="0"/>
              <a:t>Scaling</a:t>
            </a:r>
            <a:r>
              <a:rPr lang="nb-NO" sz="1600" b="1" dirty="0" smtClean="0"/>
              <a:t> </a:t>
            </a:r>
            <a:r>
              <a:rPr lang="nb-NO" sz="1600" b="1" dirty="0" err="1" smtClean="0"/>
              <a:t>etc</a:t>
            </a:r>
            <a:r>
              <a:rPr lang="nb-NO" sz="1600" b="1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b="1" dirty="0" smtClean="0"/>
              <a:t>An </a:t>
            </a:r>
            <a:r>
              <a:rPr lang="nb-NO" sz="1600" b="1" dirty="0" err="1" smtClean="0"/>
              <a:t>average</a:t>
            </a:r>
            <a:r>
              <a:rPr lang="nb-NO" sz="1600" b="1" dirty="0" smtClean="0"/>
              <a:t> </a:t>
            </a:r>
            <a:r>
              <a:rPr lang="nb-NO" sz="1600" b="1" dirty="0" err="1" smtClean="0"/>
              <a:t>of</a:t>
            </a:r>
            <a:r>
              <a:rPr lang="nb-NO" sz="1600" b="1" dirty="0" smtClean="0"/>
              <a:t> 1500 </a:t>
            </a:r>
            <a:r>
              <a:rPr lang="nb-NO" sz="1600" b="1" dirty="0" err="1" smtClean="0"/>
              <a:t>probes</a:t>
            </a:r>
            <a:endParaRPr lang="nb-NO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6327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>
            <a:spLocks noGrp="1"/>
          </p:cNvSpPr>
          <p:nvPr>
            <p:ph type="title"/>
          </p:nvPr>
        </p:nvSpPr>
        <p:spPr>
          <a:xfrm>
            <a:off x="540068" y="378366"/>
            <a:ext cx="7344300" cy="10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nb-NO" sz="2800" b="1" i="0" u="none" strike="noStrike" cap="none" dirty="0" err="1" smtClean="0">
                <a:solidFill>
                  <a:schemeClr val="tx1"/>
                </a:solidFill>
                <a:latin typeface="Museo Sans 100"/>
                <a:sym typeface="Arial"/>
              </a:rPr>
              <a:t>Which</a:t>
            </a:r>
            <a:r>
              <a:rPr lang="nb-NO" sz="2800" b="1" i="0" u="none" strike="noStrike" cap="none" dirty="0" smtClean="0">
                <a:solidFill>
                  <a:schemeClr val="tx1"/>
                </a:solidFill>
                <a:latin typeface="Museo Sans 100"/>
                <a:sym typeface="Arial"/>
              </a:rPr>
              <a:t> </a:t>
            </a:r>
            <a:r>
              <a:rPr lang="nb-NO" sz="2800" b="1" i="0" u="none" strike="noStrike" cap="none" dirty="0" err="1" smtClean="0">
                <a:solidFill>
                  <a:schemeClr val="tx1"/>
                </a:solidFill>
                <a:latin typeface="Museo Sans 100"/>
                <a:sym typeface="Arial"/>
              </a:rPr>
              <a:t>one</a:t>
            </a:r>
            <a:r>
              <a:rPr lang="nb-NO" sz="2800" b="1" i="0" u="none" strike="noStrike" cap="none" dirty="0" smtClean="0">
                <a:solidFill>
                  <a:schemeClr val="tx1"/>
                </a:solidFill>
                <a:latin typeface="Museo Sans 100"/>
                <a:sym typeface="Arial"/>
              </a:rPr>
              <a:t> to </a:t>
            </a:r>
            <a:r>
              <a:rPr lang="nb-NO" sz="2800" b="1" i="0" u="none" strike="noStrike" cap="none" dirty="0" err="1" smtClean="0">
                <a:solidFill>
                  <a:schemeClr val="tx1"/>
                </a:solidFill>
                <a:latin typeface="Museo Sans 100"/>
                <a:sym typeface="Arial"/>
              </a:rPr>
              <a:t>choose</a:t>
            </a:r>
            <a:r>
              <a:rPr lang="nb-NO" sz="2800" b="1" i="0" u="none" strike="noStrike" cap="none" dirty="0" smtClean="0">
                <a:solidFill>
                  <a:schemeClr val="tx1"/>
                </a:solidFill>
                <a:latin typeface="Museo Sans 100"/>
                <a:sym typeface="Arial"/>
              </a:rPr>
              <a:t>?</a:t>
            </a:r>
            <a:endParaRPr b="1" dirty="0">
              <a:solidFill>
                <a:schemeClr val="tx1"/>
              </a:solidFill>
              <a:latin typeface="Museo Sans 100"/>
            </a:endParaRPr>
          </a:p>
        </p:txBody>
      </p:sp>
      <p:pic>
        <p:nvPicPr>
          <p:cNvPr id="3" name="Picture 2" descr="Bilderesultat for it depends">
            <a:extLst>
              <a:ext uri="{FF2B5EF4-FFF2-40B4-BE49-F238E27FC236}">
                <a16:creationId xmlns:a16="http://schemas.microsoft.com/office/drawing/2014/main" id="{B66F94DF-68BF-4147-ABA1-3C8A265B2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996" y="1050852"/>
            <a:ext cx="4892223" cy="3033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23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234DBB5-432A-439D-BF5D-2C2DEBC4872A}"/>
              </a:ext>
            </a:extLst>
          </p:cNvPr>
          <p:cNvSpPr txBox="1">
            <a:spLocks/>
          </p:cNvSpPr>
          <p:nvPr/>
        </p:nvSpPr>
        <p:spPr>
          <a:xfrm>
            <a:off x="3563888" y="627534"/>
            <a:ext cx="7886700" cy="99417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b="1" dirty="0" err="1">
                <a:latin typeface="Museo Sans 100"/>
              </a:rPr>
              <a:t>Summary</a:t>
            </a:r>
            <a:endParaRPr lang="nb-NO" b="1" dirty="0">
              <a:latin typeface="Museo Sans 100"/>
            </a:endParaRPr>
          </a:p>
        </p:txBody>
      </p:sp>
      <p:sp>
        <p:nvSpPr>
          <p:cNvPr id="3" name="Tittel 1">
            <a:extLst>
              <a:ext uri="{FF2B5EF4-FFF2-40B4-BE49-F238E27FC236}">
                <a16:creationId xmlns:a16="http://schemas.microsoft.com/office/drawing/2014/main" id="{4421BFF1-AB74-4EE8-BFD0-8005C5F05786}"/>
              </a:ext>
            </a:extLst>
          </p:cNvPr>
          <p:cNvSpPr txBox="1">
            <a:spLocks/>
          </p:cNvSpPr>
          <p:nvPr/>
        </p:nvSpPr>
        <p:spPr>
          <a:xfrm>
            <a:off x="683568" y="1419622"/>
            <a:ext cx="7886700" cy="352839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Wingdings" panose="05000000000000000000" pitchFamily="2" charset="2"/>
              <a:buChar char="ü"/>
            </a:pPr>
            <a:r>
              <a:rPr lang="nb-NO" sz="2400" b="1" dirty="0">
                <a:latin typeface="Museo Sans 100"/>
              </a:rPr>
              <a:t>All Clouds are built differently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nb-NO" sz="2400" b="1" dirty="0">
              <a:latin typeface="Museo Sans 10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en-US" sz="2400" b="1" dirty="0">
                <a:latin typeface="Museo Sans 100"/>
              </a:rPr>
              <a:t>Each vendor has its strengths and weaknesses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nb-NO" sz="2400" b="1" dirty="0">
              <a:latin typeface="Museo Sans 10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nb-NO" sz="2400" b="1" dirty="0">
                <a:latin typeface="Museo Sans 100"/>
              </a:rPr>
              <a:t>Focus on your business needs</a:t>
            </a: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nb-NO" sz="2400" b="1" dirty="0">
              <a:latin typeface="Museo Sans 10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r>
              <a:rPr lang="nb-NO" sz="2400" b="1" dirty="0" smtClean="0">
                <a:latin typeface="Museo Sans 100"/>
              </a:rPr>
              <a:t>Trust </a:t>
            </a:r>
            <a:r>
              <a:rPr lang="nb-NO" sz="2400" b="1" dirty="0" err="1" smtClean="0">
                <a:latin typeface="Museo Sans 100"/>
              </a:rPr>
              <a:t>but</a:t>
            </a:r>
            <a:r>
              <a:rPr lang="nb-NO" sz="2400" b="1" dirty="0" smtClean="0">
                <a:latin typeface="Museo Sans 100"/>
              </a:rPr>
              <a:t> </a:t>
            </a:r>
            <a:r>
              <a:rPr lang="nb-NO" sz="2400" b="1" dirty="0" err="1" smtClean="0">
                <a:latin typeface="Museo Sans 100"/>
              </a:rPr>
              <a:t>verify</a:t>
            </a:r>
            <a:r>
              <a:rPr lang="nb-NO" sz="2400" b="1" dirty="0" smtClean="0">
                <a:latin typeface="Museo Sans 100"/>
              </a:rPr>
              <a:t>, </a:t>
            </a:r>
            <a:r>
              <a:rPr lang="nb-NO" sz="2400" b="1" dirty="0" err="1" smtClean="0">
                <a:latin typeface="Museo Sans 100"/>
              </a:rPr>
              <a:t>avoid</a:t>
            </a:r>
            <a:r>
              <a:rPr lang="nb-NO" sz="2400" b="1" dirty="0" smtClean="0">
                <a:latin typeface="Museo Sans 100"/>
              </a:rPr>
              <a:t> </a:t>
            </a:r>
            <a:r>
              <a:rPr lang="nb-NO" sz="2400" b="1" dirty="0" err="1" smtClean="0">
                <a:latin typeface="Museo Sans 100"/>
              </a:rPr>
              <a:t>assumptions</a:t>
            </a:r>
            <a:r>
              <a:rPr lang="nb-NO" sz="2400" b="1" dirty="0" smtClean="0">
                <a:latin typeface="Museo Sans 100"/>
              </a:rPr>
              <a:t> in </a:t>
            </a:r>
            <a:r>
              <a:rPr lang="nb-NO" sz="2400" b="1" dirty="0" err="1" smtClean="0">
                <a:latin typeface="Museo Sans 100"/>
              </a:rPr>
              <a:t>the</a:t>
            </a:r>
            <a:r>
              <a:rPr lang="nb-NO" sz="2400" b="1" dirty="0" smtClean="0">
                <a:latin typeface="Museo Sans 100"/>
              </a:rPr>
              <a:t> </a:t>
            </a:r>
            <a:r>
              <a:rPr lang="nb-NO" sz="2400" b="1" dirty="0" err="1" smtClean="0">
                <a:latin typeface="Museo Sans 100"/>
              </a:rPr>
              <a:t>Cloud</a:t>
            </a:r>
            <a:endParaRPr lang="nb-NO" sz="2400" b="1" dirty="0">
              <a:latin typeface="Museo Sans 100"/>
            </a:endParaRPr>
          </a:p>
          <a:p>
            <a:pPr marL="514350" indent="-514350">
              <a:buFont typeface="Wingdings" panose="05000000000000000000" pitchFamily="2" charset="2"/>
              <a:buChar char="ü"/>
            </a:pPr>
            <a:endParaRPr lang="nb-NO" sz="2400" b="1" dirty="0">
              <a:latin typeface="Museo Sans 100"/>
            </a:endParaRP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Museo Sans 100"/>
              </a:rPr>
              <a:t>Agenda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nb-NO" b="1" dirty="0" err="1" smtClean="0"/>
              <a:t>View</a:t>
            </a:r>
            <a:r>
              <a:rPr lang="nb-NO" b="1" dirty="0" smtClean="0"/>
              <a:t> </a:t>
            </a:r>
            <a:r>
              <a:rPr lang="nb-NO" b="1" dirty="0" err="1" smtClean="0"/>
              <a:t>of</a:t>
            </a:r>
            <a:r>
              <a:rPr lang="nb-NO" b="1" dirty="0" smtClean="0"/>
              <a:t> </a:t>
            </a:r>
            <a:r>
              <a:rPr lang="nb-NO" b="1" dirty="0" err="1" smtClean="0"/>
              <a:t>the</a:t>
            </a:r>
            <a:r>
              <a:rPr lang="nb-NO" b="1" dirty="0" smtClean="0"/>
              <a:t> landscape – And </a:t>
            </a:r>
            <a:r>
              <a:rPr lang="nb-NO" b="1" dirty="0" err="1" smtClean="0"/>
              <a:t>the</a:t>
            </a:r>
            <a:r>
              <a:rPr lang="nb-NO" b="1" dirty="0" smtClean="0"/>
              <a:t> </a:t>
            </a:r>
            <a:r>
              <a:rPr lang="nb-NO" b="1" dirty="0" err="1" smtClean="0"/>
              <a:t>big</a:t>
            </a:r>
            <a:r>
              <a:rPr lang="nb-NO" b="1" dirty="0" smtClean="0"/>
              <a:t> </a:t>
            </a:r>
            <a:r>
              <a:rPr lang="nb-NO" b="1" dirty="0" err="1" smtClean="0"/>
              <a:t>new</a:t>
            </a:r>
            <a:endParaRPr lang="nb-NO" b="1" dirty="0" smtClean="0"/>
          </a:p>
          <a:p>
            <a:pPr>
              <a:lnSpc>
                <a:spcPct val="150000"/>
              </a:lnSpc>
            </a:pPr>
            <a:r>
              <a:rPr lang="nb-NO" b="1" dirty="0" err="1" smtClean="0"/>
              <a:t>Overview</a:t>
            </a:r>
            <a:r>
              <a:rPr lang="nb-NO" b="1" dirty="0" smtClean="0"/>
              <a:t> </a:t>
            </a:r>
            <a:r>
              <a:rPr lang="nb-NO" b="1" dirty="0"/>
              <a:t>of Microsoft, Amazon, Google and IBM</a:t>
            </a:r>
          </a:p>
          <a:p>
            <a:pPr>
              <a:lnSpc>
                <a:spcPct val="150000"/>
              </a:lnSpc>
            </a:pPr>
            <a:r>
              <a:rPr lang="nb-NO" b="1" dirty="0"/>
              <a:t>Technical Comparison</a:t>
            </a:r>
          </a:p>
          <a:p>
            <a:pPr>
              <a:lnSpc>
                <a:spcPct val="150000"/>
              </a:lnSpc>
            </a:pPr>
            <a:r>
              <a:rPr lang="nb-NO" b="1" dirty="0"/>
              <a:t>Performance Comparison</a:t>
            </a:r>
          </a:p>
          <a:p>
            <a:pPr>
              <a:lnSpc>
                <a:spcPct val="150000"/>
              </a:lnSpc>
            </a:pPr>
            <a:r>
              <a:rPr lang="nb-NO" b="1" dirty="0"/>
              <a:t>Which to choose?</a:t>
            </a:r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635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Museo Sans 100"/>
              </a:rPr>
              <a:t>All Clouds are built differently</a:t>
            </a:r>
          </a:p>
        </p:txBody>
      </p:sp>
      <p:pic>
        <p:nvPicPr>
          <p:cNvPr id="4" name="Shape 550" descr="https://www.cstatic-images.com/car-pictures/xl/USC60DOC061D021001.png">
            <a:extLst>
              <a:ext uri="{FF2B5EF4-FFF2-40B4-BE49-F238E27FC236}">
                <a16:creationId xmlns:a16="http://schemas.microsoft.com/office/drawing/2014/main" id="{E0920C2D-012A-4000-A074-0B1EBC0865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098514"/>
            <a:ext cx="3105000" cy="20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551" descr="https://www.tesla.com/sites/default/files/images/homepage/home-modal-modelx.png?20160804">
            <a:extLst>
              <a:ext uri="{FF2B5EF4-FFF2-40B4-BE49-F238E27FC236}">
                <a16:creationId xmlns:a16="http://schemas.microsoft.com/office/drawing/2014/main" id="{45C8C6BB-1208-4071-B2BA-2E5CBF5403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21531" y="3101827"/>
            <a:ext cx="2823000" cy="14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52" descr="http://www.opel.no/content/dam/Opel/Europe/master/hq/en/01_Vehicles/01_PassengerCars/Zafira-Tourer-2016/Opel_Zafira_Models_Enjoy_330x186.jpg">
            <a:extLst>
              <a:ext uri="{FF2B5EF4-FFF2-40B4-BE49-F238E27FC236}">
                <a16:creationId xmlns:a16="http://schemas.microsoft.com/office/drawing/2014/main" id="{1F2362E8-4DB6-49C1-BC2F-373D500208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6984" y="1238375"/>
            <a:ext cx="3143100" cy="17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3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 smtClean="0">
                <a:latin typeface="Museo Sans 100"/>
              </a:rPr>
              <a:t>And like most </a:t>
            </a:r>
            <a:r>
              <a:rPr lang="nb-NO" b="1" dirty="0" err="1" smtClean="0">
                <a:latin typeface="Museo Sans 100"/>
              </a:rPr>
              <a:t>they</a:t>
            </a:r>
            <a:r>
              <a:rPr lang="nb-NO" b="1" dirty="0" smtClean="0">
                <a:latin typeface="Museo Sans 100"/>
              </a:rPr>
              <a:t> </a:t>
            </a:r>
            <a:r>
              <a:rPr lang="nb-NO" b="1" dirty="0" err="1" smtClean="0">
                <a:latin typeface="Museo Sans 100"/>
              </a:rPr>
              <a:t>too</a:t>
            </a:r>
            <a:r>
              <a:rPr lang="nb-NO" b="1" dirty="0" smtClean="0">
                <a:latin typeface="Museo Sans 100"/>
              </a:rPr>
              <a:t> have bad </a:t>
            </a:r>
            <a:r>
              <a:rPr lang="nb-NO" b="1" dirty="0" err="1" smtClean="0">
                <a:latin typeface="Museo Sans 100"/>
              </a:rPr>
              <a:t>days</a:t>
            </a:r>
            <a:r>
              <a:rPr lang="nb-NO" b="1" dirty="0" smtClean="0">
                <a:latin typeface="Museo Sans 100"/>
              </a:rPr>
              <a:t>..</a:t>
            </a:r>
            <a:endParaRPr lang="nb-NO" b="1" dirty="0">
              <a:latin typeface="Museo Sans 10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059582"/>
            <a:ext cx="5157614" cy="2663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45" y="1295712"/>
            <a:ext cx="6381825" cy="9441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45" y="1062567"/>
            <a:ext cx="6094495" cy="30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0" y="123478"/>
            <a:ext cx="8892480" cy="994172"/>
          </a:xfrm>
        </p:spPr>
        <p:txBody>
          <a:bodyPr>
            <a:normAutofit/>
          </a:bodyPr>
          <a:lstStyle/>
          <a:p>
            <a:r>
              <a:rPr lang="nb-NO" sz="2800" b="1" dirty="0" err="1" smtClean="0">
                <a:latin typeface="Museo Sans 100"/>
              </a:rPr>
              <a:t>What</a:t>
            </a:r>
            <a:r>
              <a:rPr lang="nb-NO" sz="2800" b="1" dirty="0" smtClean="0">
                <a:latin typeface="Museo Sans 100"/>
              </a:rPr>
              <a:t> is Gartner </a:t>
            </a:r>
            <a:r>
              <a:rPr lang="nb-NO" sz="2800" b="1" dirty="0" err="1" smtClean="0">
                <a:latin typeface="Museo Sans 100"/>
              </a:rPr>
              <a:t>saying</a:t>
            </a:r>
            <a:r>
              <a:rPr lang="nb-NO" sz="2800" b="1" dirty="0">
                <a:latin typeface="Museo Sans 100"/>
              </a:rPr>
              <a:t>?</a:t>
            </a:r>
            <a:endParaRPr lang="nb-NO" sz="2800" b="1" dirty="0">
              <a:latin typeface="Museo Sans 100"/>
            </a:endParaRPr>
          </a:p>
        </p:txBody>
      </p:sp>
      <p:sp>
        <p:nvSpPr>
          <p:cNvPr id="15" name="Shape 671">
            <a:extLst>
              <a:ext uri="{FF2B5EF4-FFF2-40B4-BE49-F238E27FC236}">
                <a16:creationId xmlns:a16="http://schemas.microsoft.com/office/drawing/2014/main" id="{BD3004A1-CE10-4B8C-9371-1930FB38CBBF}"/>
              </a:ext>
            </a:extLst>
          </p:cNvPr>
          <p:cNvSpPr txBox="1"/>
          <p:nvPr/>
        </p:nvSpPr>
        <p:spPr>
          <a:xfrm>
            <a:off x="1332202" y="4272225"/>
            <a:ext cx="3311806" cy="33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o-NO" sz="1300" b="1" i="0" u="none" strike="noStrike" cap="none" dirty="0">
                <a:latin typeface="Arial"/>
                <a:ea typeface="Arial"/>
                <a:cs typeface="Arial"/>
                <a:sym typeface="Arial"/>
              </a:rPr>
              <a:t>Infrastructure as a service</a:t>
            </a:r>
            <a:endParaRPr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72C46E-3FBD-464D-8A7A-752167525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915566"/>
            <a:ext cx="3418685" cy="3438370"/>
          </a:xfrm>
          <a:prstGeom prst="rect">
            <a:avLst/>
          </a:prstGeom>
        </p:spPr>
      </p:pic>
      <p:pic>
        <p:nvPicPr>
          <p:cNvPr id="1026" name="Picture 2" descr="Bilderesultat for public cloud storage gartner">
            <a:extLst>
              <a:ext uri="{FF2B5EF4-FFF2-40B4-BE49-F238E27FC236}">
                <a16:creationId xmlns:a16="http://schemas.microsoft.com/office/drawing/2014/main" id="{CF7F0284-0DB4-4C66-B498-14740787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997" y="987574"/>
            <a:ext cx="3251862" cy="325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671">
            <a:extLst>
              <a:ext uri="{FF2B5EF4-FFF2-40B4-BE49-F238E27FC236}">
                <a16:creationId xmlns:a16="http://schemas.microsoft.com/office/drawing/2014/main" id="{3F87896C-A6BE-460D-9DB1-E7799E3A36B8}"/>
              </a:ext>
            </a:extLst>
          </p:cNvPr>
          <p:cNvSpPr txBox="1"/>
          <p:nvPr/>
        </p:nvSpPr>
        <p:spPr>
          <a:xfrm>
            <a:off x="5364650" y="4239436"/>
            <a:ext cx="3311806" cy="336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b-NO" sz="1300" b="1" i="0" u="none" strike="noStrike" cap="none" dirty="0">
                <a:latin typeface="Arial"/>
                <a:ea typeface="Arial"/>
                <a:cs typeface="Arial"/>
                <a:sym typeface="Arial"/>
              </a:rPr>
              <a:t>Public Cloud Storage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9390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 err="1">
                <a:latin typeface="Museo Sans 100"/>
              </a:rPr>
              <a:t>What</a:t>
            </a:r>
            <a:r>
              <a:rPr lang="nb-NO" b="1" dirty="0">
                <a:latin typeface="Museo Sans 100"/>
              </a:rPr>
              <a:t> is the </a:t>
            </a:r>
            <a:r>
              <a:rPr lang="nb-NO" b="1" dirty="0" err="1">
                <a:latin typeface="Museo Sans 100"/>
              </a:rPr>
              <a:t>community</a:t>
            </a:r>
            <a:r>
              <a:rPr lang="nb-NO" b="1" dirty="0">
                <a:latin typeface="Museo Sans 100"/>
              </a:rPr>
              <a:t> </a:t>
            </a:r>
            <a:r>
              <a:rPr lang="nb-NO" b="1" dirty="0" err="1">
                <a:latin typeface="Museo Sans 100"/>
              </a:rPr>
              <a:t>saying</a:t>
            </a:r>
            <a:r>
              <a:rPr lang="nb-NO" b="1" dirty="0">
                <a:latin typeface="Museo Sans 100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C8707-7DD6-4836-88B9-13188BCA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90" y="4064099"/>
            <a:ext cx="2133600" cy="523875"/>
          </a:xfrm>
          <a:prstGeom prst="rect">
            <a:avLst/>
          </a:prstGeom>
        </p:spPr>
      </p:pic>
      <p:pic>
        <p:nvPicPr>
          <p:cNvPr id="9" name="Shape 584" descr="Bilderesultat for reddit">
            <a:extLst>
              <a:ext uri="{FF2B5EF4-FFF2-40B4-BE49-F238E27FC236}">
                <a16:creationId xmlns:a16="http://schemas.microsoft.com/office/drawing/2014/main" id="{6FE9C9B7-8592-4EC3-AEAC-B1993923D4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416" y="1349946"/>
            <a:ext cx="2377440" cy="79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575" descr="A picture containing clipart  Description generated with high confidence">
            <a:extLst>
              <a:ext uri="{FF2B5EF4-FFF2-40B4-BE49-F238E27FC236}">
                <a16:creationId xmlns:a16="http://schemas.microsoft.com/office/drawing/2014/main" id="{2E686466-89FD-4A44-89BE-1C345C23048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2268" y="1349688"/>
            <a:ext cx="3602100" cy="8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439933-74D5-405F-B656-9169A7D9B8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857" y="2370602"/>
            <a:ext cx="3291792" cy="2289380"/>
          </a:xfrm>
          <a:prstGeom prst="rect">
            <a:avLst/>
          </a:prstGeom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CC1C4C57-C57D-499D-B07A-2F1CB7CB1B90}"/>
              </a:ext>
            </a:extLst>
          </p:cNvPr>
          <p:cNvSpPr/>
          <p:nvPr/>
        </p:nvSpPr>
        <p:spPr>
          <a:xfrm>
            <a:off x="5346129" y="2370602"/>
            <a:ext cx="2242616" cy="2403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2977460A-FE86-4083-96FD-FD3F1737C7FC}"/>
              </a:ext>
            </a:extLst>
          </p:cNvPr>
          <p:cNvSpPr/>
          <p:nvPr/>
        </p:nvSpPr>
        <p:spPr>
          <a:xfrm>
            <a:off x="5346129" y="3704655"/>
            <a:ext cx="2242616" cy="2403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3063DBE8-7353-4C20-B036-58FC370ADF3E}"/>
              </a:ext>
            </a:extLst>
          </p:cNvPr>
          <p:cNvSpPr/>
          <p:nvPr/>
        </p:nvSpPr>
        <p:spPr>
          <a:xfrm>
            <a:off x="4484393" y="4419681"/>
            <a:ext cx="2242616" cy="24030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F4248-5DAE-45A0-87FA-DAFFCC383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416" y="2224356"/>
            <a:ext cx="2641720" cy="6573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204886-D53C-4F9C-B100-A2919B2F05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84" y="2795551"/>
            <a:ext cx="2228289" cy="5736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361937-D9A3-4569-9AC5-7DF82BE86A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592" y="3375242"/>
            <a:ext cx="2038875" cy="5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40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1" dirty="0">
                <a:latin typeface="Museo Sans 100"/>
              </a:rPr>
              <a:t>So </a:t>
            </a:r>
            <a:r>
              <a:rPr lang="nb-NO" b="1" dirty="0" err="1">
                <a:latin typeface="Museo Sans 100"/>
              </a:rPr>
              <a:t>what’s</a:t>
            </a:r>
            <a:r>
              <a:rPr lang="nb-NO" b="1" dirty="0">
                <a:latin typeface="Museo Sans 100"/>
              </a:rPr>
              <a:t> </a:t>
            </a:r>
            <a:r>
              <a:rPr lang="nb-NO" b="1" dirty="0" err="1">
                <a:latin typeface="Museo Sans 100"/>
              </a:rPr>
              <a:t>the</a:t>
            </a:r>
            <a:r>
              <a:rPr lang="nb-NO" b="1" dirty="0">
                <a:latin typeface="Museo Sans 100"/>
              </a:rPr>
              <a:t> </a:t>
            </a:r>
            <a:r>
              <a:rPr lang="nb-NO" b="1" dirty="0" err="1">
                <a:latin typeface="Museo Sans 100"/>
              </a:rPr>
              <a:t>big</a:t>
            </a:r>
            <a:r>
              <a:rPr lang="nb-NO" b="1" dirty="0">
                <a:latin typeface="Museo Sans 100"/>
              </a:rPr>
              <a:t> </a:t>
            </a:r>
            <a:r>
              <a:rPr lang="nb-NO" b="1" dirty="0" err="1">
                <a:latin typeface="Museo Sans 100"/>
              </a:rPr>
              <a:t>new</a:t>
            </a:r>
            <a:r>
              <a:rPr lang="nb-NO" b="1" dirty="0">
                <a:latin typeface="Museo Sans 100"/>
              </a:rPr>
              <a:t> </a:t>
            </a:r>
            <a:r>
              <a:rPr lang="nb-NO" b="1" dirty="0" err="1">
                <a:latin typeface="Museo Sans 100"/>
              </a:rPr>
              <a:t>the</a:t>
            </a:r>
            <a:r>
              <a:rPr lang="nb-NO" b="1" dirty="0">
                <a:latin typeface="Museo Sans 100"/>
              </a:rPr>
              <a:t> last </a:t>
            </a:r>
            <a:r>
              <a:rPr lang="nb-NO" b="1" dirty="0" err="1">
                <a:latin typeface="Museo Sans 100"/>
              </a:rPr>
              <a:t>year</a:t>
            </a:r>
            <a:r>
              <a:rPr lang="nb-NO" b="1" dirty="0">
                <a:latin typeface="Museo Sans 100"/>
              </a:rPr>
              <a:t>?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9473C07D-1ADA-4D32-848F-F2A95044E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6" y="1095375"/>
            <a:ext cx="8229600" cy="37086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nb-NO" sz="1800" b="1" dirty="0" smtClean="0"/>
              <a:t>New Regions! (</a:t>
            </a:r>
            <a:r>
              <a:rPr lang="nb-NO" sz="1800" b="1" dirty="0" err="1" smtClean="0"/>
              <a:t>Sweden</a:t>
            </a:r>
            <a:r>
              <a:rPr lang="nb-NO" sz="1800" b="1" dirty="0" smtClean="0"/>
              <a:t>, Finland, Norway)</a:t>
            </a:r>
          </a:p>
          <a:p>
            <a:pPr>
              <a:lnSpc>
                <a:spcPct val="150000"/>
              </a:lnSpc>
            </a:pPr>
            <a:r>
              <a:rPr lang="nb-NO" sz="1800" b="1" dirty="0" smtClean="0"/>
              <a:t>Amazon </a:t>
            </a:r>
            <a:r>
              <a:rPr lang="nb-NO" sz="1800" b="1" dirty="0"/>
              <a:t>and </a:t>
            </a:r>
            <a:r>
              <a:rPr lang="nb-NO" sz="1800" b="1" dirty="0" smtClean="0"/>
              <a:t>Hybrid</a:t>
            </a:r>
            <a:endParaRPr lang="nb-NO" sz="1800" b="1" dirty="0"/>
          </a:p>
          <a:p>
            <a:pPr lvl="1">
              <a:lnSpc>
                <a:spcPct val="150000"/>
              </a:lnSpc>
            </a:pPr>
            <a:r>
              <a:rPr lang="nb-NO" sz="1400" dirty="0"/>
              <a:t>AWS </a:t>
            </a:r>
            <a:r>
              <a:rPr lang="nb-NO" sz="1400" dirty="0" err="1"/>
              <a:t>Outposts</a:t>
            </a:r>
            <a:endParaRPr lang="nb-NO" sz="1400" dirty="0"/>
          </a:p>
          <a:p>
            <a:pPr lvl="1">
              <a:lnSpc>
                <a:spcPct val="150000"/>
              </a:lnSpc>
            </a:pPr>
            <a:r>
              <a:rPr lang="nb-NO" sz="1400" dirty="0"/>
              <a:t>Amazon RDS on Vmware</a:t>
            </a:r>
          </a:p>
          <a:p>
            <a:pPr>
              <a:lnSpc>
                <a:spcPct val="150000"/>
              </a:lnSpc>
            </a:pPr>
            <a:r>
              <a:rPr lang="nb-NO" sz="1800" b="1" dirty="0"/>
              <a:t>Google and Cloud Services Platform</a:t>
            </a:r>
          </a:p>
          <a:p>
            <a:pPr lvl="1">
              <a:lnSpc>
                <a:spcPct val="150000"/>
              </a:lnSpc>
            </a:pPr>
            <a:r>
              <a:rPr lang="nb-NO" sz="1400" dirty="0"/>
              <a:t>GKE On-</a:t>
            </a:r>
            <a:r>
              <a:rPr lang="nb-NO" sz="1400" dirty="0" err="1"/>
              <a:t>premises</a:t>
            </a:r>
            <a:endParaRPr lang="nb-NO" sz="1400" dirty="0"/>
          </a:p>
          <a:p>
            <a:pPr>
              <a:lnSpc>
                <a:spcPct val="150000"/>
              </a:lnSpc>
            </a:pPr>
            <a:r>
              <a:rPr lang="nb-NO" sz="1800" b="1" dirty="0" smtClean="0"/>
              <a:t>Microsoft </a:t>
            </a:r>
            <a:r>
              <a:rPr lang="nb-NO" sz="1800" b="1" dirty="0"/>
              <a:t>and </a:t>
            </a:r>
            <a:r>
              <a:rPr lang="nb-NO" sz="1800" b="1" dirty="0" smtClean="0"/>
              <a:t>Security </a:t>
            </a:r>
            <a:r>
              <a:rPr lang="nb-NO" sz="1800" b="1" dirty="0" smtClean="0"/>
              <a:t>Investments</a:t>
            </a:r>
          </a:p>
          <a:p>
            <a:pPr lvl="1">
              <a:lnSpc>
                <a:spcPct val="150000"/>
              </a:lnSpc>
            </a:pPr>
            <a:r>
              <a:rPr lang="nb-NO" sz="1500" dirty="0" err="1" smtClean="0"/>
              <a:t>Azure</a:t>
            </a:r>
            <a:r>
              <a:rPr lang="nb-NO" sz="1500" dirty="0" smtClean="0"/>
              <a:t> </a:t>
            </a:r>
            <a:r>
              <a:rPr lang="nb-NO" sz="1500" dirty="0" err="1" smtClean="0"/>
              <a:t>Stack</a:t>
            </a:r>
            <a:endParaRPr lang="nb-NO" sz="1500" dirty="0" smtClean="0"/>
          </a:p>
          <a:p>
            <a:pPr>
              <a:lnSpc>
                <a:spcPct val="150000"/>
              </a:lnSpc>
            </a:pPr>
            <a:r>
              <a:rPr lang="nb-NO" sz="1800" b="1" dirty="0" smtClean="0"/>
              <a:t>IBM and Container workloads</a:t>
            </a:r>
          </a:p>
          <a:p>
            <a:pPr>
              <a:lnSpc>
                <a:spcPct val="150000"/>
              </a:lnSpc>
            </a:pPr>
            <a:endParaRPr lang="nb-NO" sz="1800" b="1" dirty="0" smtClean="0"/>
          </a:p>
          <a:p>
            <a:pPr>
              <a:lnSpc>
                <a:spcPct val="150000"/>
              </a:lnSpc>
            </a:pPr>
            <a:endParaRPr lang="nb-NO" sz="1800" b="1" dirty="0" smtClean="0"/>
          </a:p>
          <a:p>
            <a:pPr>
              <a:lnSpc>
                <a:spcPct val="150000"/>
              </a:lnSpc>
            </a:pPr>
            <a:endParaRPr lang="nb-NO" sz="1800" b="1" dirty="0"/>
          </a:p>
          <a:p>
            <a:pPr lvl="1">
              <a:lnSpc>
                <a:spcPct val="150000"/>
              </a:lnSpc>
            </a:pPr>
            <a:endParaRPr lang="nb-NO" sz="1500" b="1" dirty="0"/>
          </a:p>
          <a:p>
            <a:pPr>
              <a:lnSpc>
                <a:spcPct val="150000"/>
              </a:lnSpc>
            </a:pPr>
            <a:endParaRPr lang="nb-NO" b="1" dirty="0"/>
          </a:p>
          <a:p>
            <a:pPr>
              <a:lnSpc>
                <a:spcPct val="150000"/>
              </a:lnSpc>
            </a:pPr>
            <a:endParaRPr lang="nb-NO" b="1" dirty="0"/>
          </a:p>
          <a:p>
            <a:endParaRPr lang="nb-NO" dirty="0"/>
          </a:p>
          <a:p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878" y="1779662"/>
            <a:ext cx="4134594" cy="1900803"/>
          </a:xfrm>
          <a:prstGeom prst="rect">
            <a:avLst/>
          </a:prstGeom>
        </p:spPr>
      </p:pic>
      <p:pic>
        <p:nvPicPr>
          <p:cNvPr id="1028" name="Picture 4" descr="Bilderesultat for gke on-pr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782" y="1563638"/>
            <a:ext cx="36766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eadth and dept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9662"/>
            <a:ext cx="4139346" cy="236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86" y="1595388"/>
            <a:ext cx="3731358" cy="276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97C033-6524-4F85-AD63-51A5DB620978}">
  <ds:schemaRefs>
    <ds:schemaRef ds:uri="http://purl.org/dc/elements/1.1/"/>
    <ds:schemaRef ds:uri="http://schemas.microsoft.com/office/2006/metadata/properties"/>
    <ds:schemaRef ds:uri="f912454f-debc-4c21-b98b-fc83e328c6c8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d1acd87-1e3d-4a83-a83e-17ca29b9c4be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14686</TotalTime>
  <Words>2488</Words>
  <Application>Microsoft Office PowerPoint</Application>
  <PresentationFormat>On-screen Show (16:9)</PresentationFormat>
  <Paragraphs>902</Paragraphs>
  <Slides>35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Georgia</vt:lpstr>
      <vt:lpstr>Museo Sans 100</vt:lpstr>
      <vt:lpstr>Wingdings</vt:lpstr>
      <vt:lpstr>Office Theme</vt:lpstr>
      <vt:lpstr>PowerPoint Presentation</vt:lpstr>
      <vt:lpstr>Cloud Wars  A Technical Comparison between Azure, Amazon, Google and IBM   </vt:lpstr>
      <vt:lpstr>Some projects I’ve been and are working on</vt:lpstr>
      <vt:lpstr>Agenda</vt:lpstr>
      <vt:lpstr>All Clouds are built differently</vt:lpstr>
      <vt:lpstr>And like most they too have bad days..</vt:lpstr>
      <vt:lpstr>What is Gartner saying?</vt:lpstr>
      <vt:lpstr>What is the community saying?</vt:lpstr>
      <vt:lpstr>So what’s the big new the last year?</vt:lpstr>
      <vt:lpstr>Overview Microsoft Azure and AWS</vt:lpstr>
      <vt:lpstr>Overview Google Cloud Platform</vt:lpstr>
      <vt:lpstr>Technical Comparison</vt:lpstr>
      <vt:lpstr>Technical Comparison - Availability</vt:lpstr>
      <vt:lpstr>PowerPoint Presentation</vt:lpstr>
      <vt:lpstr>Technical Comparison – Availability MAP</vt:lpstr>
      <vt:lpstr>Technical Comparison - Compliance</vt:lpstr>
      <vt:lpstr>Technical Comparison - Compute</vt:lpstr>
      <vt:lpstr>Technical Comparison - Compute</vt:lpstr>
      <vt:lpstr>Technical Comparison – Development Platforms</vt:lpstr>
      <vt:lpstr>Technical Comparison – Migration and backup services</vt:lpstr>
      <vt:lpstr>Technical Comparison – Storage Services</vt:lpstr>
      <vt:lpstr>Technical Comparison – Identity and MDM</vt:lpstr>
      <vt:lpstr>Technical Comparison – Network and Security</vt:lpstr>
      <vt:lpstr>Technical Comparison – Network and Security</vt:lpstr>
      <vt:lpstr>Technical Comparison – Media Services</vt:lpstr>
      <vt:lpstr>Technical Comparison – Management</vt:lpstr>
      <vt:lpstr>Technical Comparison – Machine Learning API’s</vt:lpstr>
      <vt:lpstr>Technical Comparison – Machine Learning Framework</vt:lpstr>
      <vt:lpstr>Technical Comparison – Big Data &amp; Analytics</vt:lpstr>
      <vt:lpstr>Technical Comparison – Big Data &amp; Analytics</vt:lpstr>
      <vt:lpstr>Technical Comparison – IoT and Services</vt:lpstr>
      <vt:lpstr>Performance testing - Provisioning</vt:lpstr>
      <vt:lpstr>Performance testing – Network</vt:lpstr>
      <vt:lpstr>Which one to choose?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Marius Sandbu</cp:lastModifiedBy>
  <cp:revision>123</cp:revision>
  <dcterms:created xsi:type="dcterms:W3CDTF">2012-11-21T10:27:26Z</dcterms:created>
  <dcterms:modified xsi:type="dcterms:W3CDTF">2019-02-08T09:27:00Z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  <property fmtid="{D5CDD505-2E9C-101B-9397-08002B2CF9AE}" pid="3" name="MSIP_Label_2fef85ea-3e38-424b-a536-85f7ca35fb6d_Enabled">
    <vt:lpwstr>True</vt:lpwstr>
  </property>
  <property fmtid="{D5CDD505-2E9C-101B-9397-08002B2CF9AE}" pid="4" name="MSIP_Label_2fef85ea-3e38-424b-a536-85f7ca35fb6d_SiteId">
    <vt:lpwstr>40cc2915-e283-4a27-9471-6bdd7ca4c6e1</vt:lpwstr>
  </property>
  <property fmtid="{D5CDD505-2E9C-101B-9397-08002B2CF9AE}" pid="5" name="MSIP_Label_2fef85ea-3e38-424b-a536-85f7ca35fb6d_Owner">
    <vt:lpwstr>marius.sandbu@evry.com</vt:lpwstr>
  </property>
  <property fmtid="{D5CDD505-2E9C-101B-9397-08002B2CF9AE}" pid="6" name="MSIP_Label_2fef85ea-3e38-424b-a536-85f7ca35fb6d_SetDate">
    <vt:lpwstr>2019-02-05T12:03:02.4657674Z</vt:lpwstr>
  </property>
  <property fmtid="{D5CDD505-2E9C-101B-9397-08002B2CF9AE}" pid="7" name="MSIP_Label_2fef85ea-3e38-424b-a536-85f7ca35fb6d_Name">
    <vt:lpwstr>Internal</vt:lpwstr>
  </property>
  <property fmtid="{D5CDD505-2E9C-101B-9397-08002B2CF9AE}" pid="8" name="MSIP_Label_2fef85ea-3e38-424b-a536-85f7ca35fb6d_Application">
    <vt:lpwstr>Microsoft Azure Information Protection</vt:lpwstr>
  </property>
  <property fmtid="{D5CDD505-2E9C-101B-9397-08002B2CF9AE}" pid="9" name="MSIP_Label_2fef85ea-3e38-424b-a536-85f7ca35fb6d_Extended_MSFT_Method">
    <vt:lpwstr>Automatic</vt:lpwstr>
  </property>
  <property fmtid="{D5CDD505-2E9C-101B-9397-08002B2CF9AE}" pid="10" name="Sensitivity">
    <vt:lpwstr>Internal</vt:lpwstr>
  </property>
</Properties>
</file>